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6BD"/>
    <a:srgbClr val="EF9011"/>
    <a:srgbClr val="009900"/>
    <a:srgbClr val="1624AA"/>
    <a:srgbClr val="FB8D97"/>
    <a:srgbClr val="33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F1644-10B2-4520-9D84-3010B8E5F904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2B3AA-1120-4FA0-BF00-B3EBCDEE2B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324036" y="1844824"/>
            <a:ext cx="8567936" cy="3024336"/>
          </a:xfrm>
          <a:prstGeom prst="ribbon2">
            <a:avLst>
              <a:gd name="adj1" fmla="val 16667"/>
              <a:gd name="adj2" fmla="val 58867"/>
            </a:avLst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988840"/>
            <a:ext cx="4680520" cy="2234679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Сравни ленты по длине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Круглая лента лицом вверх 4"/>
          <p:cNvSpPr/>
          <p:nvPr/>
        </p:nvSpPr>
        <p:spPr>
          <a:xfrm>
            <a:off x="6084168" y="675368"/>
            <a:ext cx="2296272" cy="667508"/>
          </a:xfrm>
          <a:prstGeom prst="ellipseRibbon2">
            <a:avLst>
              <a:gd name="adj1" fmla="val 30768"/>
              <a:gd name="adj2" fmla="val 62575"/>
              <a:gd name="adj3" fmla="val 13942"/>
            </a:avLst>
          </a:prstGeom>
          <a:solidFill>
            <a:srgbClr val="00B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6372200" y="5569804"/>
            <a:ext cx="2296272" cy="667508"/>
          </a:xfrm>
          <a:prstGeom prst="ellipseRibbon2">
            <a:avLst>
              <a:gd name="adj1" fmla="val 30768"/>
              <a:gd name="adj2" fmla="val 62575"/>
              <a:gd name="adj3" fmla="val 139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руглая лента лицом вверх 6"/>
          <p:cNvSpPr/>
          <p:nvPr/>
        </p:nvSpPr>
        <p:spPr>
          <a:xfrm>
            <a:off x="755576" y="600683"/>
            <a:ext cx="2296272" cy="667508"/>
          </a:xfrm>
          <a:prstGeom prst="ellipseRibbon2">
            <a:avLst>
              <a:gd name="adj1" fmla="val 30768"/>
              <a:gd name="adj2" fmla="val 62575"/>
              <a:gd name="adj3" fmla="val 13942"/>
            </a:avLst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руглая лента лицом вверх 7"/>
          <p:cNvSpPr/>
          <p:nvPr/>
        </p:nvSpPr>
        <p:spPr>
          <a:xfrm>
            <a:off x="755576" y="5570308"/>
            <a:ext cx="2296272" cy="667508"/>
          </a:xfrm>
          <a:prstGeom prst="ellipseRibbon2">
            <a:avLst>
              <a:gd name="adj1" fmla="val 30768"/>
              <a:gd name="adj2" fmla="val 62575"/>
              <a:gd name="adj3" fmla="val 13942"/>
            </a:avLst>
          </a:prstGeom>
          <a:solidFill>
            <a:srgbClr val="FFFF00"/>
          </a:solidFill>
          <a:ln>
            <a:solidFill>
              <a:srgbClr val="EF90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Какая лента длиннее?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Волна 4">
            <a:hlinkClick r:id="rId2" action="ppaction://hlinksldjump"/>
          </p:cNvPr>
          <p:cNvSpPr/>
          <p:nvPr/>
        </p:nvSpPr>
        <p:spPr>
          <a:xfrm>
            <a:off x="1187624" y="4221088"/>
            <a:ext cx="6408712" cy="1296144"/>
          </a:xfrm>
          <a:prstGeom prst="wav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>
            <a:hlinkClick r:id="rId3" action="ppaction://hlinksldjump"/>
          </p:cNvPr>
          <p:cNvSpPr/>
          <p:nvPr/>
        </p:nvSpPr>
        <p:spPr>
          <a:xfrm>
            <a:off x="1187624" y="2348880"/>
            <a:ext cx="3312368" cy="1224136"/>
          </a:xfrm>
          <a:prstGeom prst="wav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Найди самую короткую ленту: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Волна 4">
            <a:hlinkClick r:id="rId2" action="ppaction://hlinksldjump"/>
          </p:cNvPr>
          <p:cNvSpPr/>
          <p:nvPr/>
        </p:nvSpPr>
        <p:spPr>
          <a:xfrm>
            <a:off x="1115616" y="1916832"/>
            <a:ext cx="4968552" cy="1224136"/>
          </a:xfrm>
          <a:prstGeom prst="wav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олна 5">
            <a:hlinkClick r:id="rId2" action="ppaction://hlinksldjump"/>
          </p:cNvPr>
          <p:cNvSpPr/>
          <p:nvPr/>
        </p:nvSpPr>
        <p:spPr>
          <a:xfrm>
            <a:off x="1115616" y="3573016"/>
            <a:ext cx="6984776" cy="1224136"/>
          </a:xfrm>
          <a:prstGeom prst="wav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>
            <a:hlinkClick r:id="rId3" action="ppaction://hlinksldjump"/>
          </p:cNvPr>
          <p:cNvSpPr/>
          <p:nvPr/>
        </p:nvSpPr>
        <p:spPr>
          <a:xfrm>
            <a:off x="1115616" y="5013176"/>
            <a:ext cx="3312368" cy="1224136"/>
          </a:xfrm>
          <a:prstGeom prst="wav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Как ты думаешь какая из лент самая длинная?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олна 3">
            <a:hlinkClick r:id="" action="ppaction://noaction"/>
          </p:cNvPr>
          <p:cNvSpPr/>
          <p:nvPr/>
        </p:nvSpPr>
        <p:spPr>
          <a:xfrm>
            <a:off x="611560" y="5157192"/>
            <a:ext cx="4104456" cy="1224136"/>
          </a:xfrm>
          <a:prstGeom prst="wav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олна 4">
            <a:hlinkClick r:id="" action="ppaction://noaction"/>
          </p:cNvPr>
          <p:cNvSpPr/>
          <p:nvPr/>
        </p:nvSpPr>
        <p:spPr>
          <a:xfrm>
            <a:off x="6372200" y="5229200"/>
            <a:ext cx="1944216" cy="1224136"/>
          </a:xfrm>
          <a:prstGeom prst="wav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олна 5">
            <a:hlinkClick r:id="" action="ppaction://noaction"/>
          </p:cNvPr>
          <p:cNvSpPr/>
          <p:nvPr/>
        </p:nvSpPr>
        <p:spPr>
          <a:xfrm>
            <a:off x="4788024" y="2060848"/>
            <a:ext cx="3375992" cy="1224136"/>
          </a:xfrm>
          <a:prstGeom prst="wave">
            <a:avLst/>
          </a:prstGeom>
          <a:solidFill>
            <a:srgbClr val="EF901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>
            <a:hlinkClick r:id="" action="ppaction://noaction"/>
          </p:cNvPr>
          <p:cNvSpPr/>
          <p:nvPr/>
        </p:nvSpPr>
        <p:spPr>
          <a:xfrm>
            <a:off x="539552" y="1916832"/>
            <a:ext cx="2647528" cy="1224136"/>
          </a:xfrm>
          <a:prstGeom prst="wav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>
            <a:hlinkClick r:id="" action="ppaction://noaction"/>
          </p:cNvPr>
          <p:cNvSpPr/>
          <p:nvPr/>
        </p:nvSpPr>
        <p:spPr>
          <a:xfrm>
            <a:off x="1835696" y="3573016"/>
            <a:ext cx="5832648" cy="1224136"/>
          </a:xfrm>
          <a:prstGeom prst="wav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Найди самую короткую ленту: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олна 3">
            <a:hlinkClick r:id="" action="ppaction://noaction"/>
          </p:cNvPr>
          <p:cNvSpPr/>
          <p:nvPr/>
        </p:nvSpPr>
        <p:spPr>
          <a:xfrm>
            <a:off x="971600" y="5229200"/>
            <a:ext cx="3744416" cy="1224136"/>
          </a:xfrm>
          <a:prstGeom prst="wav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олна 4">
            <a:hlinkClick r:id="" action="ppaction://noaction"/>
          </p:cNvPr>
          <p:cNvSpPr/>
          <p:nvPr/>
        </p:nvSpPr>
        <p:spPr>
          <a:xfrm>
            <a:off x="6444208" y="5229200"/>
            <a:ext cx="1656184" cy="1224136"/>
          </a:xfrm>
          <a:prstGeom prst="wav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олна 5">
            <a:hlinkClick r:id="" action="ppaction://noaction"/>
          </p:cNvPr>
          <p:cNvSpPr/>
          <p:nvPr/>
        </p:nvSpPr>
        <p:spPr>
          <a:xfrm>
            <a:off x="1403648" y="1700808"/>
            <a:ext cx="2647528" cy="1224136"/>
          </a:xfrm>
          <a:prstGeom prst="wav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>
            <a:hlinkClick r:id="" action="ppaction://noaction"/>
          </p:cNvPr>
          <p:cNvSpPr/>
          <p:nvPr/>
        </p:nvSpPr>
        <p:spPr>
          <a:xfrm>
            <a:off x="4860032" y="1844824"/>
            <a:ext cx="3888432" cy="1224136"/>
          </a:xfrm>
          <a:prstGeom prst="wav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>
            <a:hlinkClick r:id="" action="ppaction://noaction"/>
          </p:cNvPr>
          <p:cNvSpPr/>
          <p:nvPr/>
        </p:nvSpPr>
        <p:spPr>
          <a:xfrm>
            <a:off x="2627784" y="3429000"/>
            <a:ext cx="3960440" cy="1224136"/>
          </a:xfrm>
          <a:prstGeom prst="wav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Расположи все ленты в порядке возрастания сверху - вниз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Волна 4">
            <a:hlinkClick r:id="" action="ppaction://noaction"/>
          </p:cNvPr>
          <p:cNvSpPr/>
          <p:nvPr/>
        </p:nvSpPr>
        <p:spPr>
          <a:xfrm>
            <a:off x="827909" y="4476898"/>
            <a:ext cx="1800200" cy="504056"/>
          </a:xfrm>
          <a:prstGeom prst="wave">
            <a:avLst>
              <a:gd name="adj1" fmla="val 12500"/>
              <a:gd name="adj2" fmla="val -781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олна 5">
            <a:hlinkClick r:id="" action="ppaction://noaction"/>
          </p:cNvPr>
          <p:cNvSpPr/>
          <p:nvPr/>
        </p:nvSpPr>
        <p:spPr>
          <a:xfrm>
            <a:off x="840713" y="2796412"/>
            <a:ext cx="1008112" cy="504056"/>
          </a:xfrm>
          <a:prstGeom prst="wav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>
            <a:hlinkClick r:id="" action="ppaction://noaction"/>
          </p:cNvPr>
          <p:cNvSpPr/>
          <p:nvPr/>
        </p:nvSpPr>
        <p:spPr>
          <a:xfrm>
            <a:off x="827909" y="3580580"/>
            <a:ext cx="2214578" cy="504056"/>
          </a:xfrm>
          <a:prstGeom prst="wave">
            <a:avLst/>
          </a:prstGeom>
          <a:solidFill>
            <a:srgbClr val="00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>
            <a:hlinkClick r:id="" action="ppaction://noaction"/>
          </p:cNvPr>
          <p:cNvSpPr/>
          <p:nvPr/>
        </p:nvSpPr>
        <p:spPr>
          <a:xfrm>
            <a:off x="840713" y="1981011"/>
            <a:ext cx="2743144" cy="504056"/>
          </a:xfrm>
          <a:prstGeom prst="wave">
            <a:avLst/>
          </a:prstGeom>
          <a:solidFill>
            <a:srgbClr val="33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олна 9">
            <a:hlinkClick r:id="" action="ppaction://noaction"/>
          </p:cNvPr>
          <p:cNvSpPr/>
          <p:nvPr/>
        </p:nvSpPr>
        <p:spPr>
          <a:xfrm>
            <a:off x="840713" y="5365547"/>
            <a:ext cx="3743846" cy="504056"/>
          </a:xfrm>
          <a:prstGeom prst="wav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4048" y="1484784"/>
            <a:ext cx="3960440" cy="5112568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928488" y="3410507"/>
            <a:ext cx="1008112" cy="720080"/>
          </a:xfrm>
          <a:prstGeom prst="rightArrow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68357" y="1162058"/>
            <a:ext cx="3960440" cy="5256584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олна 4"/>
          <p:cNvSpPr/>
          <p:nvPr/>
        </p:nvSpPr>
        <p:spPr>
          <a:xfrm>
            <a:off x="1366236" y="1701687"/>
            <a:ext cx="1008112" cy="504056"/>
          </a:xfrm>
          <a:prstGeom prst="wav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/>
          <p:cNvSpPr/>
          <p:nvPr/>
        </p:nvSpPr>
        <p:spPr>
          <a:xfrm>
            <a:off x="1328397" y="2523943"/>
            <a:ext cx="1800200" cy="504056"/>
          </a:xfrm>
          <a:prstGeom prst="wave">
            <a:avLst>
              <a:gd name="adj1" fmla="val 12500"/>
              <a:gd name="adj2" fmla="val -781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/>
          <p:cNvSpPr/>
          <p:nvPr/>
        </p:nvSpPr>
        <p:spPr>
          <a:xfrm>
            <a:off x="1353156" y="3359843"/>
            <a:ext cx="2016224" cy="504056"/>
          </a:xfrm>
          <a:prstGeom prst="wave">
            <a:avLst/>
          </a:prstGeom>
          <a:solidFill>
            <a:srgbClr val="00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олна 8"/>
          <p:cNvSpPr/>
          <p:nvPr/>
        </p:nvSpPr>
        <p:spPr>
          <a:xfrm>
            <a:off x="1366236" y="4182099"/>
            <a:ext cx="2376264" cy="504056"/>
          </a:xfrm>
          <a:prstGeom prst="wave">
            <a:avLst/>
          </a:prstGeom>
          <a:solidFill>
            <a:srgbClr val="33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олна 10"/>
          <p:cNvSpPr/>
          <p:nvPr/>
        </p:nvSpPr>
        <p:spPr>
          <a:xfrm>
            <a:off x="1328397" y="5048342"/>
            <a:ext cx="3240360" cy="504056"/>
          </a:xfrm>
          <a:prstGeom prst="wav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387" y="1765545"/>
            <a:ext cx="2592288" cy="35859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764704"/>
            <a:ext cx="4173221" cy="5653938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387" y="1765545"/>
            <a:ext cx="2592288" cy="358599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96349" y="836712"/>
            <a:ext cx="4032448" cy="55819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Цель: Сравнить ленты по длине. Задачи: Формирование умений сравнивать ленты по длине; развивать логику; воспитывать интерес к математике, поощрять за любознательность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98322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63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Сравни ленты по длине</vt:lpstr>
      <vt:lpstr>Какая лента длиннее?</vt:lpstr>
      <vt:lpstr>Найди самую короткую ленту:</vt:lpstr>
      <vt:lpstr>Как ты думаешь какая из лент самая длинная?</vt:lpstr>
      <vt:lpstr>Найди самую короткую ленту:</vt:lpstr>
      <vt:lpstr>Расположи все ленты в порядке возрастания сверху - вниз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Сравни предметы</dc:title>
  <dc:creator>User</dc:creator>
  <cp:lastModifiedBy>Пользователь Windows</cp:lastModifiedBy>
  <cp:revision>22</cp:revision>
  <dcterms:created xsi:type="dcterms:W3CDTF">2011-04-01T06:46:25Z</dcterms:created>
  <dcterms:modified xsi:type="dcterms:W3CDTF">2020-04-06T15:38:50Z</dcterms:modified>
</cp:coreProperties>
</file>