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notesMasterIdLst>
    <p:notesMasterId r:id="rId17"/>
  </p:notesMasterIdLst>
  <p:sldIdLst>
    <p:sldId id="256" r:id="rId2"/>
    <p:sldId id="259" r:id="rId3"/>
    <p:sldId id="266" r:id="rId4"/>
    <p:sldId id="263" r:id="rId5"/>
    <p:sldId id="267" r:id="rId6"/>
    <p:sldId id="260" r:id="rId7"/>
    <p:sldId id="261" r:id="rId8"/>
    <p:sldId id="265" r:id="rId9"/>
    <p:sldId id="269" r:id="rId10"/>
    <p:sldId id="291" r:id="rId11"/>
    <p:sldId id="292" r:id="rId12"/>
    <p:sldId id="295" r:id="rId13"/>
    <p:sldId id="294" r:id="rId14"/>
    <p:sldId id="293" r:id="rId15"/>
    <p:sldId id="290" r:id="rId16"/>
  </p:sldIdLst>
  <p:sldSz cx="9144000" cy="6858000" type="screen4x3"/>
  <p:notesSz cx="6834188" cy="99647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FF0000"/>
    <a:srgbClr val="0000FF"/>
    <a:srgbClr val="FFFFFF"/>
    <a:srgbClr val="66FFFF"/>
    <a:srgbClr val="0066FF"/>
    <a:srgbClr val="00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2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2" cy="498237"/>
          </a:xfrm>
          <a:prstGeom prst="rect">
            <a:avLst/>
          </a:prstGeom>
        </p:spPr>
        <p:txBody>
          <a:bodyPr vert="horz" lIns="95979" tIns="47989" rIns="95979" bIns="4798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6" y="0"/>
            <a:ext cx="2961482" cy="498237"/>
          </a:xfrm>
          <a:prstGeom prst="rect">
            <a:avLst/>
          </a:prstGeom>
        </p:spPr>
        <p:txBody>
          <a:bodyPr vert="horz" lIns="95979" tIns="47989" rIns="95979" bIns="47989" rtlCol="0"/>
          <a:lstStyle>
            <a:lvl1pPr algn="r">
              <a:defRPr sz="1300"/>
            </a:lvl1pPr>
          </a:lstStyle>
          <a:p>
            <a:fld id="{0FE30842-E6EF-487C-8A48-19DC15D498C5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6125"/>
            <a:ext cx="4983162" cy="3736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79" tIns="47989" rIns="95979" bIns="479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33251"/>
            <a:ext cx="5467350" cy="4484133"/>
          </a:xfrm>
          <a:prstGeom prst="rect">
            <a:avLst/>
          </a:prstGeom>
        </p:spPr>
        <p:txBody>
          <a:bodyPr vert="horz" lIns="95979" tIns="47989" rIns="95979" bIns="479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64773"/>
            <a:ext cx="2961482" cy="498237"/>
          </a:xfrm>
          <a:prstGeom prst="rect">
            <a:avLst/>
          </a:prstGeom>
        </p:spPr>
        <p:txBody>
          <a:bodyPr vert="horz" lIns="95979" tIns="47989" rIns="95979" bIns="4798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6" y="9464773"/>
            <a:ext cx="2961482" cy="498237"/>
          </a:xfrm>
          <a:prstGeom prst="rect">
            <a:avLst/>
          </a:prstGeom>
        </p:spPr>
        <p:txBody>
          <a:bodyPr vert="horz" lIns="95979" tIns="47989" rIns="95979" bIns="47989" rtlCol="0" anchor="b"/>
          <a:lstStyle>
            <a:lvl1pPr algn="r">
              <a:defRPr sz="1300"/>
            </a:lvl1pPr>
          </a:lstStyle>
          <a:p>
            <a:fld id="{CB94B747-DE95-4D4F-9C57-803D9B2A7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9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E54D-35F4-4BB4-A66E-87A986499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D7AF-9D05-40F9-962C-6774DA742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1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E54D-35F4-4BB4-A66E-87A986499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D7AF-9D05-40F9-962C-6774DA742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4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E54D-35F4-4BB4-A66E-87A986499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D7AF-9D05-40F9-962C-6774DA742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4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E54D-35F4-4BB4-A66E-87A986499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D7AF-9D05-40F9-962C-6774DA742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9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E54D-35F4-4BB4-A66E-87A986499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D7AF-9D05-40F9-962C-6774DA742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8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E54D-35F4-4BB4-A66E-87A986499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D7AF-9D05-40F9-962C-6774DA742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2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221386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E54D-35F4-4BB4-A66E-87A986499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D7AF-9D05-40F9-962C-6774DA742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2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E54D-35F4-4BB4-A66E-87A986499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D7AF-9D05-40F9-962C-6774DA742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5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E54D-35F4-4BB4-A66E-87A986499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D7AF-9D05-40F9-962C-6774DA742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4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E54D-35F4-4BB4-A66E-87A986499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D7AF-9D05-40F9-962C-6774DA742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3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E54D-35F4-4BB4-A66E-87A986499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D7AF-9D05-40F9-962C-6774DA7428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8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6CE54D-35F4-4BB4-A66E-87A98649962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06.05.2022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3BD7AF-9D05-40F9-962C-6774DA74280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36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382" y="1249358"/>
            <a:ext cx="8280920" cy="2554545"/>
          </a:xfrm>
          <a:prstGeom prst="rect">
            <a:avLst/>
          </a:prstGeom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5400" b="1" spc="1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Ребусы</a:t>
            </a:r>
            <a:r>
              <a:rPr lang="ru-RU" sz="60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6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«Д</a:t>
            </a:r>
            <a:r>
              <a:rPr lang="ru-RU" sz="60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lang="ru-RU" sz="6000" b="1" spc="150" dirty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lang="ru-RU" sz="6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lang="ru-RU" sz="60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</a:t>
            </a:r>
            <a:r>
              <a:rPr lang="ru-RU" sz="6000" b="1" spc="150" dirty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</a:t>
            </a:r>
            <a:r>
              <a:rPr lang="ru-RU" sz="6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lang="ru-RU" sz="60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 </a:t>
            </a:r>
            <a:r>
              <a:rPr lang="ru-RU" sz="6000" b="1" spc="150" dirty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lang="ru-RU" sz="6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lang="ru-RU" sz="60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lang="ru-RU" sz="6000" b="1" spc="150" dirty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</a:t>
            </a:r>
            <a:r>
              <a:rPr lang="ru-RU" sz="6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lang="ru-RU" sz="60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</a:t>
            </a:r>
            <a:r>
              <a:rPr lang="ru-RU" sz="6000" b="1" spc="150" dirty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lang="ru-RU" sz="6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е»</a:t>
            </a:r>
            <a:r>
              <a:rPr lang="ru-RU" sz="96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onlight" pitchFamily="2" charset="0"/>
                <a:ea typeface="+mj-ea"/>
                <a:cs typeface="+mj-cs"/>
              </a:rPr>
              <a:t/>
            </a:r>
            <a:br>
              <a:rPr lang="ru-RU" sz="96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onlight" pitchFamily="2" charset="0"/>
                <a:ea typeface="+mj-ea"/>
                <a:cs typeface="+mj-cs"/>
              </a:rPr>
            </a:br>
            <a:endParaRPr lang="ru-RU" sz="4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Стрелка вправо с вырезом 11">
            <a:hlinkClick r:id="rId2" action="ppaction://hlinksldjump"/>
          </p:cNvPr>
          <p:cNvSpPr/>
          <p:nvPr/>
        </p:nvSpPr>
        <p:spPr>
          <a:xfrm>
            <a:off x="8053431" y="6237312"/>
            <a:ext cx="884511" cy="447001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бук\открытый урок 2009 - 2010\2009-2010 уч. год ПДД игра Знатоки дорожного движения\Рисунок3.jpg">
            <a:extLst>
              <a:ext uri="{FF2B5EF4-FFF2-40B4-BE49-F238E27FC236}">
                <a16:creationId xmlns:a16="http://schemas.microsoft.com/office/drawing/2014/main" xmlns="" id="{DE6FD9E9-F35B-40A3-86F5-6FACB51ADD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2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абличка 4">
            <a:extLst>
              <a:ext uri="{FF2B5EF4-FFF2-40B4-BE49-F238E27FC236}">
                <a16:creationId xmlns:a16="http://schemas.microsoft.com/office/drawing/2014/main" xmlns="" id="{48B4B739-B101-4E16-B6BC-122327A936A2}"/>
              </a:ext>
            </a:extLst>
          </p:cNvPr>
          <p:cNvSpPr/>
          <p:nvPr/>
        </p:nvSpPr>
        <p:spPr>
          <a:xfrm>
            <a:off x="1835696" y="5727475"/>
            <a:ext cx="5688632" cy="899319"/>
          </a:xfrm>
          <a:prstGeom prst="plaqu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6EB35D8-1D50-4FED-90AE-B098E616E841}"/>
              </a:ext>
            </a:extLst>
          </p:cNvPr>
          <p:cNvSpPr txBox="1">
            <a:spLocks/>
          </p:cNvSpPr>
          <p:nvPr/>
        </p:nvSpPr>
        <p:spPr bwMode="auto">
          <a:xfrm>
            <a:off x="2195736" y="5605634"/>
            <a:ext cx="51125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8000" dirty="0">
                <a:solidFill>
                  <a:srgbClr val="FFFF00"/>
                </a:solidFill>
                <a:latin typeface="Arnold BocklinC" pitchFamily="2" charset="0"/>
              </a:rPr>
              <a:t>стоянка</a:t>
            </a:r>
            <a:endParaRPr lang="ru-RU" altLang="ru-RU" sz="4400" dirty="0">
              <a:solidFill>
                <a:srgbClr val="FFFF00"/>
              </a:solidFill>
              <a:latin typeface="Arnold Bocklin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бук\открытый урок 2009 - 2010\2009-2010 уч. год ПДД игра Знатоки дорожного движения\Рисунок7.jpg">
            <a:extLst>
              <a:ext uri="{FF2B5EF4-FFF2-40B4-BE49-F238E27FC236}">
                <a16:creationId xmlns:a16="http://schemas.microsoft.com/office/drawing/2014/main" xmlns="" id="{7B430337-F6E6-4850-A9B5-0E6492489D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705678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абличка 4">
            <a:extLst>
              <a:ext uri="{FF2B5EF4-FFF2-40B4-BE49-F238E27FC236}">
                <a16:creationId xmlns:a16="http://schemas.microsoft.com/office/drawing/2014/main" xmlns="" id="{33A5DC9C-DC13-4BA4-8247-C982530A1B1D}"/>
              </a:ext>
            </a:extLst>
          </p:cNvPr>
          <p:cNvSpPr/>
          <p:nvPr/>
        </p:nvSpPr>
        <p:spPr>
          <a:xfrm>
            <a:off x="1835696" y="5727475"/>
            <a:ext cx="5688632" cy="899319"/>
          </a:xfrm>
          <a:prstGeom prst="plaqu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69BA245-B797-46A2-B75F-FC73421D958C}"/>
              </a:ext>
            </a:extLst>
          </p:cNvPr>
          <p:cNvSpPr txBox="1">
            <a:spLocks/>
          </p:cNvSpPr>
          <p:nvPr/>
        </p:nvSpPr>
        <p:spPr bwMode="auto">
          <a:xfrm>
            <a:off x="2195736" y="5605634"/>
            <a:ext cx="51125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8000" dirty="0">
                <a:solidFill>
                  <a:srgbClr val="FFFF00"/>
                </a:solidFill>
                <a:latin typeface="Arnold BocklinC" pitchFamily="2" charset="0"/>
              </a:rPr>
              <a:t>знак</a:t>
            </a:r>
            <a:endParaRPr lang="ru-RU" altLang="ru-RU" sz="4400" dirty="0">
              <a:solidFill>
                <a:srgbClr val="FFFF00"/>
              </a:solidFill>
              <a:latin typeface="Arnold Bocklin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4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27CD28B9-583C-41EC-80B6-392079EB15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5" b="28372"/>
          <a:stretch>
            <a:fillRect/>
          </a:stretch>
        </p:blipFill>
        <p:spPr bwMode="auto">
          <a:xfrm>
            <a:off x="251520" y="301362"/>
            <a:ext cx="8640960" cy="44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0955" b="283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Табличка 4">
            <a:extLst>
              <a:ext uri="{FF2B5EF4-FFF2-40B4-BE49-F238E27FC236}">
                <a16:creationId xmlns:a16="http://schemas.microsoft.com/office/drawing/2014/main" xmlns="" id="{562EA7EA-D8C6-47E6-835E-23B34233C849}"/>
              </a:ext>
            </a:extLst>
          </p:cNvPr>
          <p:cNvSpPr/>
          <p:nvPr/>
        </p:nvSpPr>
        <p:spPr>
          <a:xfrm>
            <a:off x="1187624" y="5727475"/>
            <a:ext cx="7344816" cy="899319"/>
          </a:xfrm>
          <a:prstGeom prst="plaqu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5D28A3C-C9F1-45C2-A357-6A7E08E2085F}"/>
              </a:ext>
            </a:extLst>
          </p:cNvPr>
          <p:cNvSpPr txBox="1">
            <a:spLocks/>
          </p:cNvSpPr>
          <p:nvPr/>
        </p:nvSpPr>
        <p:spPr bwMode="auto">
          <a:xfrm>
            <a:off x="1187624" y="5877272"/>
            <a:ext cx="6840760" cy="74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8000" dirty="0">
                <a:solidFill>
                  <a:srgbClr val="FFFF00"/>
                </a:solidFill>
                <a:latin typeface="Arnold BocklinC" pitchFamily="2" charset="0"/>
              </a:rPr>
              <a:t>перекрёсток</a:t>
            </a:r>
            <a:endParaRPr lang="ru-RU" altLang="ru-RU" sz="4400" dirty="0">
              <a:solidFill>
                <a:srgbClr val="FFFF00"/>
              </a:solidFill>
              <a:latin typeface="Arnold Bocklin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B1CCAE5E-8948-4835-9BA6-8F3483009D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2" b="22450"/>
          <a:stretch>
            <a:fillRect/>
          </a:stretch>
        </p:blipFill>
        <p:spPr bwMode="auto">
          <a:xfrm>
            <a:off x="323528" y="332656"/>
            <a:ext cx="83529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4742" b="2245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Табличка 4">
            <a:extLst>
              <a:ext uri="{FF2B5EF4-FFF2-40B4-BE49-F238E27FC236}">
                <a16:creationId xmlns:a16="http://schemas.microsoft.com/office/drawing/2014/main" xmlns="" id="{77D873B6-B91A-4045-BCD7-29BF6566D2F8}"/>
              </a:ext>
            </a:extLst>
          </p:cNvPr>
          <p:cNvSpPr/>
          <p:nvPr/>
        </p:nvSpPr>
        <p:spPr>
          <a:xfrm>
            <a:off x="1187624" y="5727475"/>
            <a:ext cx="7344816" cy="899319"/>
          </a:xfrm>
          <a:prstGeom prst="plaqu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8DC1F93-412C-4C52-963B-06563FFC692D}"/>
              </a:ext>
            </a:extLst>
          </p:cNvPr>
          <p:cNvSpPr txBox="1">
            <a:spLocks/>
          </p:cNvSpPr>
          <p:nvPr/>
        </p:nvSpPr>
        <p:spPr bwMode="auto">
          <a:xfrm>
            <a:off x="1043608" y="5877272"/>
            <a:ext cx="7272808" cy="74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8000" dirty="0">
                <a:solidFill>
                  <a:srgbClr val="FFFF00"/>
                </a:solidFill>
                <a:latin typeface="Arnold BocklinC" pitchFamily="2" charset="0"/>
              </a:rPr>
              <a:t>регулировщик</a:t>
            </a:r>
            <a:endParaRPr lang="ru-RU" altLang="ru-RU" sz="4400" dirty="0">
              <a:solidFill>
                <a:srgbClr val="FFFF00"/>
              </a:solidFill>
              <a:latin typeface="Arnold Bocklin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">
            <a:extLst>
              <a:ext uri="{FF2B5EF4-FFF2-40B4-BE49-F238E27FC236}">
                <a16:creationId xmlns:a16="http://schemas.microsoft.com/office/drawing/2014/main" xmlns="" id="{416F8906-C86B-43C5-BE80-613263EF5E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абличка 4">
            <a:extLst>
              <a:ext uri="{FF2B5EF4-FFF2-40B4-BE49-F238E27FC236}">
                <a16:creationId xmlns:a16="http://schemas.microsoft.com/office/drawing/2014/main" xmlns="" id="{DE9D72B2-681A-417C-9070-D7502991A3AE}"/>
              </a:ext>
            </a:extLst>
          </p:cNvPr>
          <p:cNvSpPr/>
          <p:nvPr/>
        </p:nvSpPr>
        <p:spPr>
          <a:xfrm>
            <a:off x="1187624" y="5483795"/>
            <a:ext cx="6912768" cy="1142999"/>
          </a:xfrm>
          <a:prstGeom prst="plaqu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B043C88-3069-422C-BDEA-4C1ADC2D7878}"/>
              </a:ext>
            </a:extLst>
          </p:cNvPr>
          <p:cNvSpPr txBox="1">
            <a:spLocks/>
          </p:cNvSpPr>
          <p:nvPr/>
        </p:nvSpPr>
        <p:spPr bwMode="auto">
          <a:xfrm>
            <a:off x="683568" y="5454352"/>
            <a:ext cx="78488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Arnold BocklinC" pitchFamily="2" charset="0"/>
              </a:rPr>
              <a:t>Соблюдай правила 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Arnold BocklinC" pitchFamily="2" charset="0"/>
              </a:rPr>
              <a:t>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37832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458404">
            <a:off x="323900" y="1911981"/>
            <a:ext cx="120539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М</a:t>
            </a:r>
          </a:p>
        </p:txBody>
      </p:sp>
      <p:sp>
        <p:nvSpPr>
          <p:cNvPr id="3" name="Прямоугольник 2"/>
          <p:cNvSpPr/>
          <p:nvPr/>
        </p:nvSpPr>
        <p:spPr>
          <a:xfrm rot="20096570">
            <a:off x="1602466" y="2142217"/>
            <a:ext cx="120539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О</a:t>
            </a:r>
          </a:p>
        </p:txBody>
      </p:sp>
      <p:sp>
        <p:nvSpPr>
          <p:cNvPr id="4" name="Прямоугольник 3"/>
          <p:cNvSpPr/>
          <p:nvPr/>
        </p:nvSpPr>
        <p:spPr>
          <a:xfrm rot="20797591">
            <a:off x="2542749" y="1178782"/>
            <a:ext cx="120539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5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Л</a:t>
            </a:r>
          </a:p>
        </p:txBody>
      </p:sp>
      <p:sp>
        <p:nvSpPr>
          <p:cNvPr id="5" name="Прямоугольник 4"/>
          <p:cNvSpPr/>
          <p:nvPr/>
        </p:nvSpPr>
        <p:spPr>
          <a:xfrm rot="425882">
            <a:off x="3737321" y="1471114"/>
            <a:ext cx="120539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 rot="269092">
            <a:off x="4912988" y="1673078"/>
            <a:ext cx="120539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Д</a:t>
            </a:r>
          </a:p>
        </p:txBody>
      </p:sp>
      <p:sp>
        <p:nvSpPr>
          <p:cNvPr id="7" name="Прямоугольник 6"/>
          <p:cNvSpPr/>
          <p:nvPr/>
        </p:nvSpPr>
        <p:spPr>
          <a:xfrm rot="1454917">
            <a:off x="6005241" y="809126"/>
            <a:ext cx="120539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ц</a:t>
            </a:r>
          </a:p>
        </p:txBody>
      </p:sp>
      <p:sp>
        <p:nvSpPr>
          <p:cNvPr id="8" name="Прямоугольник 7"/>
          <p:cNvSpPr/>
          <p:nvPr/>
        </p:nvSpPr>
        <p:spPr>
          <a:xfrm rot="1302092">
            <a:off x="6974925" y="1717007"/>
            <a:ext cx="120539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ы</a:t>
            </a:r>
          </a:p>
        </p:txBody>
      </p:sp>
      <p:sp>
        <p:nvSpPr>
          <p:cNvPr id="18" name="Прямоугольник 17"/>
          <p:cNvSpPr/>
          <p:nvPr/>
        </p:nvSpPr>
        <p:spPr>
          <a:xfrm rot="1302092">
            <a:off x="7817232" y="2156730"/>
            <a:ext cx="120539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!</a:t>
            </a:r>
          </a:p>
        </p:txBody>
      </p:sp>
      <p:sp>
        <p:nvSpPr>
          <p:cNvPr id="9" name="Управляющая кнопка: возврат 8">
            <a:hlinkClick r:id="" action="ppaction://hlinkshowjump?jump=endshow" highlightClick="1"/>
          </p:cNvPr>
          <p:cNvSpPr/>
          <p:nvPr/>
        </p:nvSpPr>
        <p:spPr>
          <a:xfrm>
            <a:off x="8172399" y="6021288"/>
            <a:ext cx="607567" cy="576064"/>
          </a:xfrm>
          <a:prstGeom prst="actionButtonRetur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2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ughche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1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3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9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300"/>
                            </p:stCondLst>
                            <p:childTnLst>
                              <p:par>
                                <p:cTn id="9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7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100"/>
                            </p:stCondLst>
                            <p:childTnLst>
                              <p:par>
                                <p:cTn id="1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1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dvAuto="1000"/>
      <p:bldP spid="2" grpId="1" build="allAtOnce"/>
      <p:bldP spid="3" grpId="0" build="p" bldLvl="2" advAuto="1000"/>
      <p:bldP spid="3" grpId="1" build="allAtOnce"/>
      <p:bldP spid="4" grpId="0" build="p" advAuto="1000"/>
      <p:bldP spid="4" grpId="1" build="allAtOnce"/>
      <p:bldP spid="5" grpId="0" build="p" bldLvl="5" advAuto="1000"/>
      <p:bldP spid="5" grpId="1" build="allAtOnce"/>
      <p:bldP spid="6" grpId="0" build="p" bldLvl="5" advAuto="1000"/>
      <p:bldP spid="6" grpId="1" build="allAtOnce"/>
      <p:bldP spid="7" grpId="0" build="p" advAuto="1000"/>
      <p:bldP spid="7" grpId="1" build="allAtOnce"/>
      <p:bldP spid="8" grpId="0" build="p" advAuto="1000"/>
      <p:bldP spid="8" grpId="1" build="allAtOnce"/>
      <p:bldP spid="18" grpId="0" build="p" advAuto="1000"/>
      <p:bldP spid="18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1835696" y="5727475"/>
            <a:ext cx="5184576" cy="899319"/>
          </a:xfrm>
          <a:prstGeom prst="plaqu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87724" y="5605634"/>
            <a:ext cx="4680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8000" dirty="0">
                <a:solidFill>
                  <a:srgbClr val="FFFF00"/>
                </a:solidFill>
                <a:latin typeface="Arnold BocklinC" pitchFamily="2" charset="0"/>
              </a:rPr>
              <a:t>водитель</a:t>
            </a:r>
            <a:endParaRPr lang="ru-RU" altLang="ru-RU" sz="4400" dirty="0">
              <a:solidFill>
                <a:srgbClr val="FFFF00"/>
              </a:solidFill>
              <a:latin typeface="Arnold BocklinC" pitchFamily="2" charset="0"/>
            </a:endParaRPr>
          </a:p>
        </p:txBody>
      </p:sp>
      <p:sp>
        <p:nvSpPr>
          <p:cNvPr id="10" name="Стрелка вправо с вырезом 9">
            <a:hlinkClick r:id="rId4" action="ppaction://hlinksldjump"/>
          </p:cNvPr>
          <p:cNvSpPr/>
          <p:nvPr/>
        </p:nvSpPr>
        <p:spPr>
          <a:xfrm>
            <a:off x="8053430" y="6165304"/>
            <a:ext cx="884511" cy="447001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" action="ppaction://noaction" highlightClick="1"/>
          </p:cNvPr>
          <p:cNvSpPr/>
          <p:nvPr/>
        </p:nvSpPr>
        <p:spPr>
          <a:xfrm>
            <a:off x="394614" y="5949280"/>
            <a:ext cx="677167" cy="666499"/>
          </a:xfrm>
          <a:prstGeom prst="actionButtonHom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43100" y="5357813"/>
            <a:ext cx="2271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8000">
                <a:solidFill>
                  <a:srgbClr val="0000FF"/>
                </a:solidFill>
                <a:latin typeface="Arnold BocklinC" pitchFamily="2" charset="0"/>
              </a:rPr>
              <a:t>с</a:t>
            </a:r>
            <a:endParaRPr lang="ru-RU" altLang="ru-RU" sz="4400">
              <a:solidFill>
                <a:srgbClr val="0000FF"/>
              </a:solidFill>
              <a:latin typeface="Arnold BocklinC" pitchFamily="2" charset="0"/>
            </a:endParaRPr>
          </a:p>
        </p:txBody>
      </p:sp>
      <p:sp>
        <p:nvSpPr>
          <p:cNvPr id="11" name="Табличка 10"/>
          <p:cNvSpPr/>
          <p:nvPr/>
        </p:nvSpPr>
        <p:spPr>
          <a:xfrm>
            <a:off x="1835696" y="5727475"/>
            <a:ext cx="5184576" cy="899319"/>
          </a:xfrm>
          <a:prstGeom prst="plaqu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735796" y="5608754"/>
            <a:ext cx="33843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8000" dirty="0">
                <a:solidFill>
                  <a:srgbClr val="FFFF00"/>
                </a:solidFill>
                <a:latin typeface="Arnold BocklinC" pitchFamily="2" charset="0"/>
              </a:rPr>
              <a:t>дорога</a:t>
            </a:r>
            <a:endParaRPr lang="ru-RU" altLang="ru-RU" sz="4400" dirty="0">
              <a:solidFill>
                <a:srgbClr val="FFFF00"/>
              </a:solidFill>
              <a:latin typeface="Arnold BocklinC" pitchFamily="2" charset="0"/>
            </a:endParaRPr>
          </a:p>
        </p:txBody>
      </p:sp>
      <p:sp>
        <p:nvSpPr>
          <p:cNvPr id="12" name="Стрелка вправо с вырезом 11">
            <a:hlinkClick r:id="rId4" action="ppaction://hlinksldjump"/>
          </p:cNvPr>
          <p:cNvSpPr/>
          <p:nvPr/>
        </p:nvSpPr>
        <p:spPr>
          <a:xfrm>
            <a:off x="8024694" y="6165304"/>
            <a:ext cx="884511" cy="447001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" action="ppaction://noaction" highlightClick="1"/>
          </p:cNvPr>
          <p:cNvSpPr/>
          <p:nvPr/>
        </p:nvSpPr>
        <p:spPr>
          <a:xfrm>
            <a:off x="394614" y="5949280"/>
            <a:ext cx="677167" cy="666499"/>
          </a:xfrm>
          <a:prstGeom prst="actionButtonHom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1835696" y="5727475"/>
            <a:ext cx="5184576" cy="899319"/>
          </a:xfrm>
          <a:prstGeom prst="plaqu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5589240"/>
            <a:ext cx="5004555" cy="115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8000" dirty="0" smtClean="0">
                <a:solidFill>
                  <a:srgbClr val="FFFF00"/>
                </a:solidFill>
                <a:latin typeface="Arnold BocklinC" pitchFamily="2" charset="0"/>
              </a:rPr>
              <a:t>остановка</a:t>
            </a:r>
            <a:endParaRPr lang="ru-RU" altLang="ru-RU" sz="4400" dirty="0">
              <a:solidFill>
                <a:srgbClr val="FFFF00"/>
              </a:solidFill>
              <a:latin typeface="Arnold BocklinC" pitchFamily="2" charset="0"/>
            </a:endParaRPr>
          </a:p>
        </p:txBody>
      </p:sp>
      <p:sp>
        <p:nvSpPr>
          <p:cNvPr id="10" name="Стрелка вправо с вырезом 9">
            <a:hlinkClick r:id="rId4" action="ppaction://hlinksldjump"/>
          </p:cNvPr>
          <p:cNvSpPr/>
          <p:nvPr/>
        </p:nvSpPr>
        <p:spPr>
          <a:xfrm>
            <a:off x="8052598" y="6165304"/>
            <a:ext cx="884511" cy="447001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noaction" highlightClick="1"/>
          </p:cNvPr>
          <p:cNvSpPr/>
          <p:nvPr/>
        </p:nvSpPr>
        <p:spPr>
          <a:xfrm>
            <a:off x="394614" y="5949280"/>
            <a:ext cx="677167" cy="666499"/>
          </a:xfrm>
          <a:prstGeom prst="actionButtonHom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чка 9"/>
          <p:cNvSpPr/>
          <p:nvPr/>
        </p:nvSpPr>
        <p:spPr>
          <a:xfrm>
            <a:off x="1835696" y="5727475"/>
            <a:ext cx="5184576" cy="899319"/>
          </a:xfrm>
          <a:prstGeom prst="plaqu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82503" y="5605634"/>
            <a:ext cx="3890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8000" dirty="0">
                <a:solidFill>
                  <a:srgbClr val="FFFF00"/>
                </a:solidFill>
                <a:latin typeface="Arnold BocklinC" pitchFamily="2" charset="0"/>
              </a:rPr>
              <a:t>переход</a:t>
            </a:r>
            <a:endParaRPr lang="ru-RU" altLang="ru-RU" sz="4400" dirty="0">
              <a:solidFill>
                <a:srgbClr val="FFFF00"/>
              </a:solidFill>
              <a:latin typeface="Arnold BocklinC" pitchFamily="2" charset="0"/>
            </a:endParaRPr>
          </a:p>
        </p:txBody>
      </p:sp>
      <p:sp>
        <p:nvSpPr>
          <p:cNvPr id="11" name="Стрелка вправо с вырезом 10">
            <a:hlinkClick r:id="rId4" action="ppaction://hlinksldjump"/>
          </p:cNvPr>
          <p:cNvSpPr/>
          <p:nvPr/>
        </p:nvSpPr>
        <p:spPr>
          <a:xfrm>
            <a:off x="8035830" y="6165304"/>
            <a:ext cx="884511" cy="447001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" action="ppaction://noaction" highlightClick="1"/>
          </p:cNvPr>
          <p:cNvSpPr/>
          <p:nvPr/>
        </p:nvSpPr>
        <p:spPr>
          <a:xfrm>
            <a:off x="394614" y="5949280"/>
            <a:ext cx="677167" cy="666499"/>
          </a:xfrm>
          <a:prstGeom prst="actionButtonHom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чка 9"/>
          <p:cNvSpPr/>
          <p:nvPr/>
        </p:nvSpPr>
        <p:spPr>
          <a:xfrm>
            <a:off x="1835696" y="5727475"/>
            <a:ext cx="5184576" cy="899319"/>
          </a:xfrm>
          <a:prstGeom prst="plaqu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007886" y="5589240"/>
            <a:ext cx="4476896" cy="114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8000" dirty="0">
                <a:solidFill>
                  <a:srgbClr val="FFFF00"/>
                </a:solidFill>
                <a:latin typeface="Arnold BocklinC" pitchFamily="2" charset="0"/>
              </a:rPr>
              <a:t>пешеход</a:t>
            </a:r>
            <a:endParaRPr lang="ru-RU" altLang="ru-RU" sz="4400" dirty="0">
              <a:solidFill>
                <a:srgbClr val="FFFF00"/>
              </a:solidFill>
              <a:latin typeface="Arnold BocklinC" pitchFamily="2" charset="0"/>
            </a:endParaRPr>
          </a:p>
        </p:txBody>
      </p:sp>
      <p:sp>
        <p:nvSpPr>
          <p:cNvPr id="11" name="Стрелка вправо с вырезом 10">
            <a:hlinkClick r:id="rId4" action="ppaction://hlinksldjump"/>
          </p:cNvPr>
          <p:cNvSpPr/>
          <p:nvPr/>
        </p:nvSpPr>
        <p:spPr>
          <a:xfrm>
            <a:off x="7956376" y="6165304"/>
            <a:ext cx="884511" cy="447001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" action="ppaction://noaction" highlightClick="1"/>
          </p:cNvPr>
          <p:cNvSpPr/>
          <p:nvPr/>
        </p:nvSpPr>
        <p:spPr>
          <a:xfrm>
            <a:off x="394614" y="5949280"/>
            <a:ext cx="677167" cy="666499"/>
          </a:xfrm>
          <a:prstGeom prst="actionButtonHom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чка 9"/>
          <p:cNvSpPr/>
          <p:nvPr/>
        </p:nvSpPr>
        <p:spPr>
          <a:xfrm>
            <a:off x="1835696" y="5727475"/>
            <a:ext cx="5184576" cy="899319"/>
          </a:xfrm>
          <a:prstGeom prst="plaqu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087352" y="5605634"/>
            <a:ext cx="46812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8000" dirty="0">
                <a:solidFill>
                  <a:srgbClr val="FFFF00"/>
                </a:solidFill>
                <a:latin typeface="Arnold BocklinC" pitchFamily="2" charset="0"/>
              </a:rPr>
              <a:t>поворот</a:t>
            </a:r>
            <a:endParaRPr lang="ru-RU" altLang="ru-RU" sz="4400" dirty="0">
              <a:solidFill>
                <a:srgbClr val="FFFF00"/>
              </a:solidFill>
              <a:latin typeface="Arnold BocklinC" pitchFamily="2" charset="0"/>
            </a:endParaRPr>
          </a:p>
        </p:txBody>
      </p:sp>
      <p:sp>
        <p:nvSpPr>
          <p:cNvPr id="11" name="Стрелка вправо с вырезом 10">
            <a:hlinkClick r:id="rId4" action="ppaction://hlinksldjump"/>
          </p:cNvPr>
          <p:cNvSpPr/>
          <p:nvPr/>
        </p:nvSpPr>
        <p:spPr>
          <a:xfrm>
            <a:off x="8053430" y="6165304"/>
            <a:ext cx="884511" cy="447001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" action="ppaction://noaction" highlightClick="1"/>
          </p:cNvPr>
          <p:cNvSpPr/>
          <p:nvPr/>
        </p:nvSpPr>
        <p:spPr>
          <a:xfrm>
            <a:off x="394614" y="5949280"/>
            <a:ext cx="677167" cy="666499"/>
          </a:xfrm>
          <a:prstGeom prst="actionButtonHom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1835696" y="5727475"/>
            <a:ext cx="5184576" cy="899319"/>
          </a:xfrm>
          <a:prstGeom prst="plaqu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43708" y="5605634"/>
            <a:ext cx="49685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8000" dirty="0">
                <a:solidFill>
                  <a:srgbClr val="FFFF00"/>
                </a:solidFill>
                <a:latin typeface="Arnold BocklinC" pitchFamily="2" charset="0"/>
              </a:rPr>
              <a:t>светофор</a:t>
            </a:r>
            <a:endParaRPr lang="ru-RU" altLang="ru-RU" sz="4400" dirty="0">
              <a:solidFill>
                <a:srgbClr val="FFFF00"/>
              </a:solidFill>
              <a:latin typeface="Arnold BocklinC" pitchFamily="2" charset="0"/>
            </a:endParaRPr>
          </a:p>
        </p:txBody>
      </p:sp>
      <p:sp>
        <p:nvSpPr>
          <p:cNvPr id="10" name="Стрелка вправо с вырезом 9">
            <a:hlinkClick r:id="" action="ppaction://noaction"/>
          </p:cNvPr>
          <p:cNvSpPr/>
          <p:nvPr/>
        </p:nvSpPr>
        <p:spPr>
          <a:xfrm>
            <a:off x="8036393" y="6165304"/>
            <a:ext cx="884511" cy="447001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noaction" highlightClick="1"/>
          </p:cNvPr>
          <p:cNvSpPr/>
          <p:nvPr/>
        </p:nvSpPr>
        <p:spPr>
          <a:xfrm>
            <a:off x="394614" y="5949280"/>
            <a:ext cx="677167" cy="666499"/>
          </a:xfrm>
          <a:prstGeom prst="actionButtonHom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1835696" y="5727475"/>
            <a:ext cx="5184576" cy="899319"/>
          </a:xfrm>
          <a:prstGeom prst="plaqu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195736" y="5727475"/>
            <a:ext cx="4104456" cy="100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8000" dirty="0">
                <a:solidFill>
                  <a:srgbClr val="FFFF00"/>
                </a:solidFill>
                <a:latin typeface="Arnold BocklinC" pitchFamily="2" charset="0"/>
              </a:rPr>
              <a:t>улица</a:t>
            </a:r>
            <a:endParaRPr lang="ru-RU" altLang="ru-RU" sz="4400" dirty="0">
              <a:solidFill>
                <a:srgbClr val="FFFF00"/>
              </a:solidFill>
              <a:latin typeface="Arnold BocklinC" pitchFamily="2" charset="0"/>
            </a:endParaRPr>
          </a:p>
        </p:txBody>
      </p:sp>
      <p:sp>
        <p:nvSpPr>
          <p:cNvPr id="10" name="Стрелка вправо с вырезом 9">
            <a:hlinkClick r:id="rId4" action="ppaction://hlinksldjump"/>
          </p:cNvPr>
          <p:cNvSpPr/>
          <p:nvPr/>
        </p:nvSpPr>
        <p:spPr>
          <a:xfrm>
            <a:off x="7985688" y="6165304"/>
            <a:ext cx="884511" cy="447001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" action="ppaction://noaction" highlightClick="1"/>
          </p:cNvPr>
          <p:cNvSpPr/>
          <p:nvPr/>
        </p:nvSpPr>
        <p:spPr>
          <a:xfrm>
            <a:off x="394614" y="5949280"/>
            <a:ext cx="677167" cy="666499"/>
          </a:xfrm>
          <a:prstGeom prst="actionButtonHom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2155</TotalTime>
  <Words>30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Arnold BocklinC</vt:lpstr>
      <vt:lpstr>Calibri</vt:lpstr>
      <vt:lpstr>Moonlight</vt:lpstr>
      <vt:lpstr>Times New Roman</vt:lpstr>
      <vt:lpstr>Тема7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НОВОГОДНИЕ  РЕБУСЫ</dc:title>
  <dc:creator>WORK</dc:creator>
  <cp:lastModifiedBy>Екатерина</cp:lastModifiedBy>
  <cp:revision>162</cp:revision>
  <cp:lastPrinted>2014-10-13T11:25:10Z</cp:lastPrinted>
  <dcterms:created xsi:type="dcterms:W3CDTF">2013-01-03T02:53:21Z</dcterms:created>
  <dcterms:modified xsi:type="dcterms:W3CDTF">2022-05-06T07:27:53Z</dcterms:modified>
</cp:coreProperties>
</file>