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2" r:id="rId3"/>
    <p:sldId id="271" r:id="rId4"/>
    <p:sldId id="267" r:id="rId5"/>
    <p:sldId id="265" r:id="rId6"/>
    <p:sldId id="262" r:id="rId7"/>
    <p:sldId id="263" r:id="rId8"/>
    <p:sldId id="270" r:id="rId9"/>
    <p:sldId id="269" r:id="rId10"/>
    <p:sldId id="266" r:id="rId11"/>
    <p:sldId id="264" r:id="rId12"/>
    <p:sldId id="268" r:id="rId13"/>
    <p:sldId id="273" r:id="rId14"/>
    <p:sldId id="257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9999A-EB5F-4CFC-BC1A-F3BF6C6FC551}" type="datetimeFigureOut">
              <a:rPr lang="ru-RU"/>
              <a:pPr>
                <a:defRPr/>
              </a:pPr>
              <a:t>04.05.2020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A17CF-8AA3-4597-8DBD-1EC81647D4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16A9E-9153-4E5F-8EE2-62A3490B6892}" type="datetimeFigureOut">
              <a:rPr lang="ru-RU"/>
              <a:pPr>
                <a:defRPr/>
              </a:pPr>
              <a:t>04.05.2020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51B06-7C9C-451F-970F-0DA73589D7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77404-DC7B-45B9-A5CF-E419702A79E0}" type="datetimeFigureOut">
              <a:rPr lang="ru-RU"/>
              <a:pPr>
                <a:defRPr/>
              </a:pPr>
              <a:t>04.05.2020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42A36-F0F9-489F-9AB0-0C4895C361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D82FC-E297-4E9A-844D-48446864B16B}" type="datetimeFigureOut">
              <a:rPr lang="ru-RU"/>
              <a:pPr>
                <a:defRPr/>
              </a:pPr>
              <a:t>04.05.2020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5985E-6DD7-47CF-BC72-B4AB1A7B64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1C87F-6305-49F5-9CDE-24EC42A35DEE}" type="datetimeFigureOut">
              <a:rPr lang="ru-RU"/>
              <a:pPr>
                <a:defRPr/>
              </a:pPr>
              <a:t>04.05.2020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1E7D6-A0DF-4325-B526-B1AD089058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F3590-0D24-48AA-B1C2-713814F9038F}" type="datetimeFigureOut">
              <a:rPr lang="ru-RU"/>
              <a:pPr>
                <a:defRPr/>
              </a:pPr>
              <a:t>04.05.2020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6C47E-CE3B-42BC-9E39-37DF353465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CF8EF-26C8-467D-8AC7-A352B60CDD9F}" type="datetimeFigureOut">
              <a:rPr lang="ru-RU"/>
              <a:pPr>
                <a:defRPr/>
              </a:pPr>
              <a:t>04.05.2020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C1059-586C-47E7-900F-62A11A10E4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0C4CC-D8FB-45D0-BFDB-FD0C557ACA83}" type="datetimeFigureOut">
              <a:rPr lang="ru-RU"/>
              <a:pPr>
                <a:defRPr/>
              </a:pPr>
              <a:t>04.05.2020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243E4-BEAA-497B-9A8A-BB81114B58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D0A41-ED0E-459A-8E5B-DB6CA070F7CE}" type="datetimeFigureOut">
              <a:rPr lang="ru-RU"/>
              <a:pPr>
                <a:defRPr/>
              </a:pPr>
              <a:t>04.05.2020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5B9EB-3949-4834-934B-7841200B92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9ED05-4207-4234-A4CD-BE42869DF7A0}" type="datetimeFigureOut">
              <a:rPr lang="ru-RU"/>
              <a:pPr>
                <a:defRPr/>
              </a:pPr>
              <a:t>04.05.2020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9660B-0156-40E5-945B-606ABA4D2E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D5ADB-2A6C-4691-B856-B20DED3A960E}" type="datetimeFigureOut">
              <a:rPr lang="ru-RU"/>
              <a:pPr>
                <a:defRPr/>
              </a:pPr>
              <a:t>04.05.2020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6C335-DD1D-41DE-A55A-02A6BCD2FB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Капля 7"/>
          <p:cNvSpPr/>
          <p:nvPr userDrawn="1"/>
        </p:nvSpPr>
        <p:spPr>
          <a:xfrm rot="16200000">
            <a:off x="1165312" y="-1057808"/>
            <a:ext cx="6597352" cy="8712968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 w="215900" cmpd="thickThin">
            <a:gradFill flip="none" rotWithShape="1"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path path="circle">
                <a:fillToRect t="100000" r="100000"/>
              </a:path>
              <a:tileRect l="-100000" b="-100000"/>
            </a:gradFill>
            <a:prstDash val="solid"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9" name="Рисунок 9" descr="69415873_06.png"/>
          <p:cNvPicPr>
            <a:picLocks noChangeAspect="1"/>
          </p:cNvPicPr>
          <p:nvPr userDrawn="1"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0" y="4727575"/>
            <a:ext cx="1990725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9DFDD5C-DF88-410C-A4D2-EAB1F03A35FD}" type="datetimeFigureOut">
              <a:rPr lang="ru-RU"/>
              <a:pPr>
                <a:defRPr/>
              </a:pPr>
              <a:t>04.05.2020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94F0DE4-45BF-4FD2-B912-BCBDFF7D90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6" name="Рисунок 8" descr="69415856_05.png"/>
          <p:cNvPicPr>
            <a:picLocks noChangeAspect="1"/>
          </p:cNvPicPr>
          <p:nvPr userDrawn="1"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7540625" y="4581525"/>
            <a:ext cx="1603375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5"/>
          <p:cNvPicPr>
            <a:picLocks noChangeAspect="1" noChangeArrowheads="1"/>
          </p:cNvPicPr>
          <p:nvPr userDrawn="1"/>
        </p:nvPicPr>
        <p:blipFill>
          <a:blip r:embed="rId1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402513" y="0"/>
            <a:ext cx="1741487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audio" Target="../media/audio2.wav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audio" Target="../media/audio2.wav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6208/124077812.9d/0_76412_9b5077ad_XL" TargetMode="External"/><Relationship Id="rId13" Type="http://schemas.openxmlformats.org/officeDocument/2006/relationships/hyperlink" Target="http://img-fotki.yandex.ru/get/6100/5901566.31f/0_87f25_16a99739_XL" TargetMode="External"/><Relationship Id="rId18" Type="http://schemas.openxmlformats.org/officeDocument/2006/relationships/hyperlink" Target="http://img-fotki.yandex.ru/get/6000/124077812.99/0_723fa_9395630d_XL" TargetMode="External"/><Relationship Id="rId26" Type="http://schemas.openxmlformats.org/officeDocument/2006/relationships/hyperlink" Target="http://i013.radikal.ru/0901/3d/dc701436b9b3.png" TargetMode="External"/><Relationship Id="rId3" Type="http://schemas.openxmlformats.org/officeDocument/2006/relationships/hyperlink" Target="http://img0.liveinternet.ru/images/attach/c/2/69/415/69415873_06.png" TargetMode="External"/><Relationship Id="rId21" Type="http://schemas.openxmlformats.org/officeDocument/2006/relationships/hyperlink" Target="http://sedlarstvijn.websnadno.cz/kun2.gif" TargetMode="External"/><Relationship Id="rId7" Type="http://schemas.openxmlformats.org/officeDocument/2006/relationships/hyperlink" Target="http://img-fotki.yandex.ru/get/4406/valenta-mog.1ea/0_7d62e_3e076044_orig.png" TargetMode="External"/><Relationship Id="rId12" Type="http://schemas.openxmlformats.org/officeDocument/2006/relationships/hyperlink" Target="http://i.allday.ru/uploads/posts/2009-03/1236629715_vegetables4.jpg" TargetMode="External"/><Relationship Id="rId17" Type="http://schemas.openxmlformats.org/officeDocument/2006/relationships/hyperlink" Target="http://img-fotki.yandex.ru/get/5702/jlipeiton.2e6/0_5328f_72dea999_XL.jpg" TargetMode="External"/><Relationship Id="rId25" Type="http://schemas.openxmlformats.org/officeDocument/2006/relationships/hyperlink" Target="http://img-fotki.yandex.ru/get/5803/valenta-mog.86/0_64f96_9692c449_L.jpg" TargetMode="External"/><Relationship Id="rId2" Type="http://schemas.openxmlformats.org/officeDocument/2006/relationships/hyperlink" Target="http://i001.radikal.ru/0711/b8/d9de2e060dd9.png" TargetMode="External"/><Relationship Id="rId16" Type="http://schemas.openxmlformats.org/officeDocument/2006/relationships/hyperlink" Target="http://img-fotki.yandex.ru/get/5604/svetlera.22e/0_5a184_2af6b32e_L.jpg" TargetMode="External"/><Relationship Id="rId20" Type="http://schemas.openxmlformats.org/officeDocument/2006/relationships/hyperlink" Target="http://qiq.ws/media/npict/0903/original/klipart_animals_222033.jpeg" TargetMode="External"/><Relationship Id="rId29" Type="http://schemas.openxmlformats.org/officeDocument/2006/relationships/hyperlink" Target="http://img-fotki.yandex.ru/get/5812/89635038.5cb/0_6ebb2_e4ecac7d_X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tat19.privet.ru/lr/0b146d2fe9b79918fb058bc338a950b8" TargetMode="External"/><Relationship Id="rId11" Type="http://schemas.openxmlformats.org/officeDocument/2006/relationships/hyperlink" Target="http://1m1.ucoz.ru/VEKTOR/EDA_I_NAPINKI/OVOSHHI_FRUT_01/04/03.jpg" TargetMode="External"/><Relationship Id="rId24" Type="http://schemas.openxmlformats.org/officeDocument/2006/relationships/hyperlink" Target="http://www.yapfiles.ru/files/406496/65366783_023240179.png" TargetMode="External"/><Relationship Id="rId5" Type="http://schemas.openxmlformats.org/officeDocument/2006/relationships/hyperlink" Target="http://img-fotki.yandex.ru/get/6106/36014149.70/0_6c416_777f948c_XL" TargetMode="External"/><Relationship Id="rId15" Type="http://schemas.openxmlformats.org/officeDocument/2006/relationships/hyperlink" Target="http://img-fotki.yandex.ru/get/4528/26682886.4b/0_576a1_43a63762_XL" TargetMode="External"/><Relationship Id="rId23" Type="http://schemas.openxmlformats.org/officeDocument/2006/relationships/hyperlink" Target="http://900igr.net/datai/predmety/Odezhda-detskaja-2.files/0006-007-Kombinezon.png" TargetMode="External"/><Relationship Id="rId28" Type="http://schemas.openxmlformats.org/officeDocument/2006/relationships/hyperlink" Target="http://www.clker.com/cliparts/t/G/6/a/B/1/hockey-stick-hi.png" TargetMode="External"/><Relationship Id="rId10" Type="http://schemas.openxmlformats.org/officeDocument/2006/relationships/hyperlink" Target="http://cs301802.vkontakte.ru/u11061719/-14/x_b181bd76.jpg" TargetMode="External"/><Relationship Id="rId19" Type="http://schemas.openxmlformats.org/officeDocument/2006/relationships/hyperlink" Target="http://www.nilemuse.com/ZebraFAQ/img/ZEBRAclipart1.gif" TargetMode="External"/><Relationship Id="rId4" Type="http://schemas.openxmlformats.org/officeDocument/2006/relationships/hyperlink" Target="http://img0.liveinternet.ru/images/attach/c/2/69/415/69415856_05.png" TargetMode="External"/><Relationship Id="rId9" Type="http://schemas.openxmlformats.org/officeDocument/2006/relationships/hyperlink" Target="http://img-fotki.yandex.ru/get/5905/svetlera.21b/0_59be0_3bab6f38_L.jpg" TargetMode="External"/><Relationship Id="rId14" Type="http://schemas.openxmlformats.org/officeDocument/2006/relationships/hyperlink" Target="http://i.allday.ru/uploads/posts/2009-07/1248980824_veg049-1.jpg" TargetMode="External"/><Relationship Id="rId22" Type="http://schemas.openxmlformats.org/officeDocument/2006/relationships/hyperlink" Target="http://900igr.net/data/predmety/Odezhda-3.files/0010-033-JUbka.png" TargetMode="External"/><Relationship Id="rId27" Type="http://schemas.openxmlformats.org/officeDocument/2006/relationships/hyperlink" Target="http://www.savepic.org/1179615.pn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audio" Target="../media/audio2.wav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audio" Target="../media/audio2.wav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audio" Target="../media/audio2.wav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 bwMode="auto">
          <a:xfrm>
            <a:off x="731536" y="1844675"/>
            <a:ext cx="7465506" cy="206210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800" b="1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Игра</a:t>
            </a:r>
          </a:p>
          <a:p>
            <a:pPr algn="ctr">
              <a:defRPr/>
            </a:pPr>
            <a:r>
              <a:rPr lang="ru-RU" sz="8000" b="1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«Третий лишний»</a:t>
            </a:r>
          </a:p>
        </p:txBody>
      </p:sp>
      <p:sp>
        <p:nvSpPr>
          <p:cNvPr id="6" name="Управляющая кнопка: документ 5">
            <a:hlinkClick r:id="" action="ppaction://hlinkshowjump?jump=lastslide" highlightClick="1"/>
          </p:cNvPr>
          <p:cNvSpPr/>
          <p:nvPr/>
        </p:nvSpPr>
        <p:spPr>
          <a:xfrm>
            <a:off x="323528" y="260648"/>
            <a:ext cx="360040" cy="504056"/>
          </a:xfrm>
          <a:prstGeom prst="actionButtonDocumen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страиваемая 6">
            <a:hlinkClick r:id="" action="ppaction://hlinkshowjump?jump=endshow" highlightClick="1"/>
          </p:cNvPr>
          <p:cNvSpPr/>
          <p:nvPr/>
        </p:nvSpPr>
        <p:spPr>
          <a:xfrm>
            <a:off x="7812360" y="188640"/>
            <a:ext cx="1152128" cy="360040"/>
          </a:xfrm>
          <a:prstGeom prst="actionButtonBlank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ВЫХОД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32440" y="6381328"/>
            <a:ext cx="432048" cy="360040"/>
          </a:xfrm>
          <a:prstGeom prst="actionButtonForwardNex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323528" y="260648"/>
            <a:ext cx="56166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Найди лишний предмет</a:t>
            </a:r>
            <a:endParaRPr lang="ru-RU" sz="4400" b="1" dirty="0">
              <a:ln w="10541" cmpd="sng">
                <a:solidFill>
                  <a:schemeClr val="bg1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Рисунок 2" descr="0_5328f_72dea999_XL.jpg">
            <a:hlinkClick r:id="" action="ppaction://noaction">
              <a:snd r:embed="rId2" name="drumroll.wav"/>
            </a:hlinkClick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43608" y="1844824"/>
            <a:ext cx="1675075" cy="2472435"/>
          </a:xfrm>
          <a:prstGeom prst="rect">
            <a:avLst/>
          </a:prstGeom>
        </p:spPr>
      </p:pic>
      <p:pic>
        <p:nvPicPr>
          <p:cNvPr id="4" name="Рисунок 3" descr="0_723fa_9395630d_XL.png">
            <a:hlinkClick r:id="" action="ppaction://noaction">
              <a:snd r:embed="rId2" name="drumroll.wav"/>
            </a:hlinkClick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491880" y="2060848"/>
            <a:ext cx="2160240" cy="2195366"/>
          </a:xfrm>
          <a:prstGeom prst="rect">
            <a:avLst/>
          </a:prstGeom>
        </p:spPr>
      </p:pic>
      <p:pic>
        <p:nvPicPr>
          <p:cNvPr id="5" name="Рисунок 4" descr="0_6c416_777f948c_XL.png">
            <a:hlinkClick r:id="" action="ppaction://hlinkshowjump?jump=nextslide">
              <a:snd r:embed="rId5" name="chimes.wav"/>
            </a:hlinkClick>
          </p:cNvPr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444208" y="2060848"/>
            <a:ext cx="1731561" cy="199678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323528" y="260648"/>
            <a:ext cx="56166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Найди лишний предмет</a:t>
            </a:r>
            <a:endParaRPr lang="ru-RU" sz="4400" b="1" dirty="0">
              <a:ln w="10541" cmpd="sng">
                <a:solidFill>
                  <a:schemeClr val="bg1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Рисунок 2" descr="03.jpg">
            <a:hlinkClick r:id="" action="ppaction://noaction">
              <a:snd r:embed="rId2" name="drumroll.wav"/>
            </a:hlinkClick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4168" y="2132856"/>
            <a:ext cx="1875656" cy="1909001"/>
          </a:xfrm>
          <a:prstGeom prst="rect">
            <a:avLst/>
          </a:prstGeom>
        </p:spPr>
      </p:pic>
      <p:pic>
        <p:nvPicPr>
          <p:cNvPr id="4" name="Рисунок 3" descr="1236629715_vegetables4.jpg">
            <a:hlinkClick r:id="" action="ppaction://hlinkshowjump?jump=nextslide">
              <a:snd r:embed="rId4" name="chimes.wav"/>
            </a:hlinkClick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3848" y="2636912"/>
            <a:ext cx="2414680" cy="1273299"/>
          </a:xfrm>
          <a:prstGeom prst="rect">
            <a:avLst/>
          </a:prstGeom>
        </p:spPr>
      </p:pic>
      <p:pic>
        <p:nvPicPr>
          <p:cNvPr id="5" name="Рисунок 4" descr="0_87f25_16a99739_XL.jpg">
            <a:hlinkClick r:id="" action="ppaction://noaction">
              <a:snd r:embed="rId2" name="drumroll.wav"/>
            </a:hlinkClick>
          </p:cNvPr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568" y="2041560"/>
            <a:ext cx="1850896" cy="209878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323528" y="260648"/>
            <a:ext cx="56166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Найди лишний предмет</a:t>
            </a:r>
            <a:endParaRPr lang="ru-RU" sz="4400" b="1" dirty="0">
              <a:ln w="10541" cmpd="sng">
                <a:solidFill>
                  <a:schemeClr val="bg1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Рисунок 2" descr="0010-033-JUbka.jpg">
            <a:hlinkClick r:id="" action="ppaction://noaction">
              <a:snd r:embed="rId2" name="drumroll.wav"/>
            </a:hlinkClick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7904" y="2060848"/>
            <a:ext cx="1131908" cy="2199136"/>
          </a:xfrm>
          <a:prstGeom prst="rect">
            <a:avLst/>
          </a:prstGeom>
        </p:spPr>
      </p:pic>
      <p:pic>
        <p:nvPicPr>
          <p:cNvPr id="4" name="Рисунок 3" descr="0006-007-Kombinezon.jpg">
            <a:hlinkClick r:id="" action="ppaction://noaction">
              <a:snd r:embed="rId2" name="drumroll.wav"/>
            </a:hlinkClick>
          </p:cNvPr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2160" y="1916832"/>
            <a:ext cx="1290195" cy="2349624"/>
          </a:xfrm>
          <a:prstGeom prst="rect">
            <a:avLst/>
          </a:prstGeom>
        </p:spPr>
      </p:pic>
      <p:pic>
        <p:nvPicPr>
          <p:cNvPr id="6" name="Рисунок 5" descr="65366783_023240179_yapfiles.ru.jpg">
            <a:hlinkClick r:id="" action="ppaction://hlinkshowjump?jump=nextslide">
              <a:snd r:embed="rId5" name="chimes.wav"/>
            </a:hlinkClick>
          </p:cNvPr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624" y="2132856"/>
            <a:ext cx="1542868" cy="208823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2187058" y="1844675"/>
            <a:ext cx="4554452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9600" b="1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Молодец!</a:t>
            </a:r>
          </a:p>
        </p:txBody>
      </p:sp>
      <p:sp>
        <p:nvSpPr>
          <p:cNvPr id="3" name="Управляющая кнопка: настраиваемая 2">
            <a:hlinkClick r:id="" action="ppaction://hlinkshowjump?jump=endshow" highlightClick="1"/>
          </p:cNvPr>
          <p:cNvSpPr/>
          <p:nvPr/>
        </p:nvSpPr>
        <p:spPr>
          <a:xfrm>
            <a:off x="7812360" y="188640"/>
            <a:ext cx="1152128" cy="360040"/>
          </a:xfrm>
          <a:prstGeom prst="actionButtonBlank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ВЫХОД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5661248"/>
            <a:ext cx="2808312" cy="360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Повторить ещё раз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7570788" cy="5433467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1000" dirty="0" smtClean="0">
                <a:latin typeface="Monotype Corsiva" pitchFamily="66" charset="0"/>
              </a:rPr>
              <a:t>Солнце </a:t>
            </a:r>
            <a:r>
              <a:rPr lang="en-US" sz="1000" dirty="0" smtClean="0">
                <a:latin typeface="Monotype Corsiva" pitchFamily="66" charset="0"/>
                <a:hlinkClick r:id="rId2"/>
              </a:rPr>
              <a:t>http://i001.radikal.ru/0711/b8/d9de2e060dd9.png</a:t>
            </a:r>
            <a:endParaRPr lang="ru-RU" sz="1000" dirty="0" smtClean="0">
              <a:latin typeface="Monotype Corsiva" pitchFamily="66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ru-RU" sz="1000" dirty="0" smtClean="0">
                <a:latin typeface="Monotype Corsiva" pitchFamily="66" charset="0"/>
              </a:rPr>
              <a:t>Гном 6 </a:t>
            </a:r>
            <a:r>
              <a:rPr lang="en-US" sz="1000" dirty="0" smtClean="0">
                <a:latin typeface="Monotype Corsiva" pitchFamily="66" charset="0"/>
                <a:hlinkClick r:id="rId3"/>
              </a:rPr>
              <a:t>http://img0.liveinternet.ru/images/attach/c/2//69/415/69415873_06.png</a:t>
            </a:r>
            <a:endParaRPr lang="ru-RU" sz="1000" dirty="0" smtClean="0">
              <a:latin typeface="Monotype Corsiva" pitchFamily="66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ru-RU" sz="1000" dirty="0" smtClean="0">
                <a:latin typeface="Monotype Corsiva" pitchFamily="66" charset="0"/>
              </a:rPr>
              <a:t>Гном 7 </a:t>
            </a:r>
            <a:r>
              <a:rPr lang="en-US" sz="1000" dirty="0" smtClean="0">
                <a:latin typeface="Monotype Corsiva" pitchFamily="66" charset="0"/>
                <a:hlinkClick r:id="rId4"/>
              </a:rPr>
              <a:t>http://img0.liveinternet.ru/images/attach/c/2//69/415/69415856_05.png</a:t>
            </a:r>
            <a:endParaRPr lang="ru-RU" sz="1000" dirty="0" smtClean="0">
              <a:latin typeface="Monotype Corsiva" pitchFamily="66" charset="0"/>
            </a:endParaRPr>
          </a:p>
          <a:p>
            <a:pPr algn="ctr" eaLnBrk="1" hangingPunct="1">
              <a:buNone/>
            </a:pPr>
            <a:r>
              <a:rPr lang="ru-RU" sz="1000" dirty="0" smtClean="0">
                <a:latin typeface="Monotype Corsiva" pitchFamily="66" charset="0"/>
              </a:rPr>
              <a:t>Заяц </a:t>
            </a:r>
            <a:r>
              <a:rPr lang="en-US" sz="1000" dirty="0" smtClean="0">
                <a:latin typeface="Monotype Corsiva" pitchFamily="66" charset="0"/>
                <a:hlinkClick r:id="rId5"/>
              </a:rPr>
              <a:t>http://img-fotki.yandex.ru/get/6106/36014149.70/0_6c416_777f948c_XL</a:t>
            </a:r>
            <a:endParaRPr lang="ru-RU" sz="1000" dirty="0" smtClean="0">
              <a:latin typeface="Monotype Corsiva" pitchFamily="66" charset="0"/>
            </a:endParaRPr>
          </a:p>
          <a:p>
            <a:pPr algn="ctr" eaLnBrk="1" hangingPunct="1">
              <a:buNone/>
            </a:pPr>
            <a:r>
              <a:rPr lang="ru-RU" sz="1000" dirty="0" smtClean="0">
                <a:latin typeface="Monotype Corsiva" pitchFamily="66" charset="0"/>
              </a:rPr>
              <a:t>Слоник </a:t>
            </a:r>
            <a:r>
              <a:rPr lang="en-US" sz="1000" dirty="0" smtClean="0">
                <a:latin typeface="Monotype Corsiva" pitchFamily="66" charset="0"/>
                <a:hlinkClick r:id="rId6"/>
              </a:rPr>
              <a:t>http://stat19.privet.ru/lr/0b146d2fe9b79918fb058bc338a950b8</a:t>
            </a:r>
            <a:endParaRPr lang="ru-RU" sz="1000" dirty="0" smtClean="0">
              <a:latin typeface="Monotype Corsiva" pitchFamily="66" charset="0"/>
            </a:endParaRPr>
          </a:p>
          <a:p>
            <a:pPr algn="ctr" eaLnBrk="1" hangingPunct="1">
              <a:buNone/>
            </a:pPr>
            <a:r>
              <a:rPr lang="ru-RU" sz="1000" dirty="0" smtClean="0">
                <a:latin typeface="Monotype Corsiva" pitchFamily="66" charset="0"/>
              </a:rPr>
              <a:t>Машинка </a:t>
            </a:r>
            <a:r>
              <a:rPr lang="en-US" sz="1000" dirty="0" smtClean="0">
                <a:latin typeface="Monotype Corsiva" pitchFamily="66" charset="0"/>
                <a:hlinkClick r:id="rId7"/>
              </a:rPr>
              <a:t>http://img-fotki.yandex.ru/get/4406/valenta-mog.1ea/0_7d62e_3e076044_orig.png</a:t>
            </a:r>
            <a:endParaRPr lang="ru-RU" sz="1000" dirty="0" smtClean="0">
              <a:latin typeface="Monotype Corsiva" pitchFamily="66" charset="0"/>
            </a:endParaRPr>
          </a:p>
          <a:p>
            <a:pPr algn="ctr" eaLnBrk="1" hangingPunct="1">
              <a:buNone/>
            </a:pPr>
            <a:r>
              <a:rPr lang="ru-RU" sz="1000" dirty="0" smtClean="0">
                <a:latin typeface="Monotype Corsiva" pitchFamily="66" charset="0"/>
              </a:rPr>
              <a:t>Груша </a:t>
            </a:r>
            <a:r>
              <a:rPr lang="en-US" sz="1000" dirty="0" smtClean="0">
                <a:latin typeface="Monotype Corsiva" pitchFamily="66" charset="0"/>
                <a:hlinkClick r:id="rId8"/>
              </a:rPr>
              <a:t>http://img-fotki.yandex.ru/get/6208/124077812.9d/0_76412_9b5077ad_XL</a:t>
            </a:r>
            <a:endParaRPr lang="ru-RU" sz="1000" dirty="0" smtClean="0">
              <a:latin typeface="Monotype Corsiva" pitchFamily="66" charset="0"/>
            </a:endParaRPr>
          </a:p>
          <a:p>
            <a:pPr algn="ctr" eaLnBrk="1" hangingPunct="1">
              <a:buNone/>
            </a:pPr>
            <a:r>
              <a:rPr lang="ru-RU" sz="1000" dirty="0" smtClean="0">
                <a:latin typeface="Monotype Corsiva" pitchFamily="66" charset="0"/>
              </a:rPr>
              <a:t>Яблоко </a:t>
            </a:r>
            <a:r>
              <a:rPr lang="en-US" sz="1000" dirty="0" smtClean="0">
                <a:latin typeface="Monotype Corsiva" pitchFamily="66" charset="0"/>
                <a:hlinkClick r:id="rId9"/>
              </a:rPr>
              <a:t>http://img-fotki.yandex.ru/get/5905/svetlera.21b/0_59be0_3bab6f38_L.jpg</a:t>
            </a:r>
            <a:endParaRPr lang="ru-RU" sz="1000" dirty="0" smtClean="0">
              <a:latin typeface="Monotype Corsiva" pitchFamily="66" charset="0"/>
            </a:endParaRPr>
          </a:p>
          <a:p>
            <a:pPr algn="ctr" eaLnBrk="1" hangingPunct="1">
              <a:buNone/>
            </a:pPr>
            <a:r>
              <a:rPr lang="ru-RU" sz="1000" dirty="0" smtClean="0">
                <a:latin typeface="Monotype Corsiva" pitchFamily="66" charset="0"/>
              </a:rPr>
              <a:t>Баклажан </a:t>
            </a:r>
            <a:r>
              <a:rPr lang="en-US" sz="1000" dirty="0" smtClean="0">
                <a:latin typeface="Monotype Corsiva" pitchFamily="66" charset="0"/>
                <a:hlinkClick r:id="rId10"/>
              </a:rPr>
              <a:t>http://cs301802.vkontakte.ru/u11061719/-14/x_b181bd76.jpg</a:t>
            </a:r>
            <a:endParaRPr lang="ru-RU" sz="1000" dirty="0" smtClean="0">
              <a:latin typeface="Monotype Corsiva" pitchFamily="66" charset="0"/>
            </a:endParaRPr>
          </a:p>
          <a:p>
            <a:pPr algn="ctr" eaLnBrk="1" hangingPunct="1">
              <a:buNone/>
            </a:pPr>
            <a:r>
              <a:rPr lang="ru-RU" sz="1000" dirty="0" smtClean="0">
                <a:latin typeface="Monotype Corsiva" pitchFamily="66" charset="0"/>
              </a:rPr>
              <a:t>Помидор </a:t>
            </a:r>
            <a:r>
              <a:rPr lang="en-US" sz="1000" dirty="0" smtClean="0">
                <a:latin typeface="Monotype Corsiva" pitchFamily="66" charset="0"/>
                <a:hlinkClick r:id="rId11"/>
              </a:rPr>
              <a:t>http://1m1.ucoz.ru/VEKTOR/EDA_I_NAPINKI/OVOSHHI_FRUT_01/04/03.jpg</a:t>
            </a:r>
            <a:endParaRPr lang="ru-RU" sz="1000" dirty="0" smtClean="0">
              <a:latin typeface="Monotype Corsiva" pitchFamily="66" charset="0"/>
            </a:endParaRPr>
          </a:p>
          <a:p>
            <a:pPr algn="ctr" eaLnBrk="1" hangingPunct="1">
              <a:buNone/>
            </a:pPr>
            <a:r>
              <a:rPr lang="ru-RU" sz="1000" dirty="0" smtClean="0">
                <a:latin typeface="Monotype Corsiva" pitchFamily="66" charset="0"/>
              </a:rPr>
              <a:t>Огурец </a:t>
            </a:r>
            <a:r>
              <a:rPr lang="en-US" sz="1000" dirty="0" smtClean="0">
                <a:latin typeface="Monotype Corsiva" pitchFamily="66" charset="0"/>
                <a:hlinkClick r:id="rId12"/>
              </a:rPr>
              <a:t>http://i.allday.ru/uploads/posts/2009-03/1236629715_vegetables4.jpg</a:t>
            </a:r>
            <a:endParaRPr lang="ru-RU" sz="1000" dirty="0" smtClean="0">
              <a:latin typeface="Monotype Corsiva" pitchFamily="66" charset="0"/>
            </a:endParaRPr>
          </a:p>
          <a:p>
            <a:pPr algn="ctr" eaLnBrk="1" hangingPunct="1">
              <a:buNone/>
            </a:pPr>
            <a:r>
              <a:rPr lang="ru-RU" sz="1000" dirty="0" smtClean="0">
                <a:latin typeface="Monotype Corsiva" pitchFamily="66" charset="0"/>
              </a:rPr>
              <a:t>Перец красный </a:t>
            </a:r>
            <a:r>
              <a:rPr lang="en-US" sz="1000" dirty="0" smtClean="0">
                <a:latin typeface="Monotype Corsiva" pitchFamily="66" charset="0"/>
                <a:hlinkClick r:id="rId13"/>
              </a:rPr>
              <a:t>http://img-fotki.yandex.ru/get/6100/5901566.31f/0_87f25_16a99739_XL</a:t>
            </a:r>
            <a:endParaRPr lang="ru-RU" sz="1000" dirty="0" smtClean="0">
              <a:latin typeface="Monotype Corsiva" pitchFamily="66" charset="0"/>
            </a:endParaRPr>
          </a:p>
          <a:p>
            <a:pPr algn="ctr" eaLnBrk="1" hangingPunct="1">
              <a:buNone/>
            </a:pPr>
            <a:r>
              <a:rPr lang="ru-RU" sz="1000" dirty="0" smtClean="0">
                <a:latin typeface="Monotype Corsiva" pitchFamily="66" charset="0"/>
              </a:rPr>
              <a:t>Перец жёлтый </a:t>
            </a:r>
            <a:r>
              <a:rPr lang="en-US" sz="1000" dirty="0" smtClean="0">
                <a:latin typeface="Monotype Corsiva" pitchFamily="66" charset="0"/>
                <a:hlinkClick r:id="rId14"/>
              </a:rPr>
              <a:t>http://i.allday.ru/uploads/posts/2009-07/1248980824_veg049-1.jpg</a:t>
            </a:r>
            <a:endParaRPr lang="ru-RU" sz="1000" dirty="0" smtClean="0">
              <a:latin typeface="Monotype Corsiva" pitchFamily="66" charset="0"/>
            </a:endParaRPr>
          </a:p>
          <a:p>
            <a:pPr algn="ctr" eaLnBrk="1" hangingPunct="1">
              <a:buNone/>
            </a:pPr>
            <a:r>
              <a:rPr lang="ru-RU" sz="1000" dirty="0" smtClean="0">
                <a:latin typeface="Monotype Corsiva" pitchFamily="66" charset="0"/>
              </a:rPr>
              <a:t>Лимон </a:t>
            </a:r>
            <a:r>
              <a:rPr lang="en-US" sz="1000" dirty="0" smtClean="0">
                <a:latin typeface="Monotype Corsiva" pitchFamily="66" charset="0"/>
                <a:hlinkClick r:id="rId15"/>
              </a:rPr>
              <a:t>http://img-fotki.yandex.ru/get/4528/26682886.4b/0_576a1_43a63762_XL</a:t>
            </a:r>
            <a:endParaRPr lang="ru-RU" sz="1000" dirty="0" smtClean="0">
              <a:latin typeface="Monotype Corsiva" pitchFamily="66" charset="0"/>
            </a:endParaRPr>
          </a:p>
          <a:p>
            <a:pPr algn="ctr" eaLnBrk="1" hangingPunct="1">
              <a:buNone/>
            </a:pPr>
            <a:r>
              <a:rPr lang="ru-RU" sz="1000" dirty="0" smtClean="0">
                <a:latin typeface="Monotype Corsiva" pitchFamily="66" charset="0"/>
              </a:rPr>
              <a:t>Персик </a:t>
            </a:r>
            <a:r>
              <a:rPr lang="en-US" sz="1000" dirty="0" smtClean="0">
                <a:latin typeface="Monotype Corsiva" pitchFamily="66" charset="0"/>
                <a:hlinkClick r:id="rId16"/>
              </a:rPr>
              <a:t>http://img-fotki.yandex.ru/get/5604/svetlera.22e/0_5a184_2af6b32e_L.jpg</a:t>
            </a:r>
            <a:endParaRPr lang="ru-RU" sz="1000" dirty="0" smtClean="0">
              <a:latin typeface="Monotype Corsiva" pitchFamily="66" charset="0"/>
            </a:endParaRPr>
          </a:p>
          <a:p>
            <a:pPr algn="ctr" eaLnBrk="1" hangingPunct="1">
              <a:buNone/>
            </a:pPr>
            <a:r>
              <a:rPr lang="ru-RU" sz="1000" dirty="0" smtClean="0">
                <a:latin typeface="Monotype Corsiva" pitchFamily="66" charset="0"/>
              </a:rPr>
              <a:t>Стул </a:t>
            </a:r>
            <a:r>
              <a:rPr lang="en-US" sz="1000" dirty="0" smtClean="0">
                <a:latin typeface="Monotype Corsiva" pitchFamily="66" charset="0"/>
                <a:hlinkClick r:id="rId17"/>
              </a:rPr>
              <a:t>http://img-fotki.yandex.ru/get/5702/jlipeiton.2e6/0_5328f_72dea999_XL.jpg</a:t>
            </a:r>
            <a:endParaRPr lang="ru-RU" sz="1000" dirty="0" smtClean="0">
              <a:latin typeface="Monotype Corsiva" pitchFamily="66" charset="0"/>
            </a:endParaRPr>
          </a:p>
          <a:p>
            <a:pPr algn="ctr" eaLnBrk="1" hangingPunct="1">
              <a:buNone/>
            </a:pPr>
            <a:r>
              <a:rPr lang="ru-RU" sz="1000" dirty="0" smtClean="0">
                <a:latin typeface="Monotype Corsiva" pitchFamily="66" charset="0"/>
              </a:rPr>
              <a:t>Стол </a:t>
            </a:r>
            <a:r>
              <a:rPr lang="en-US" sz="1000" dirty="0" smtClean="0">
                <a:latin typeface="Monotype Corsiva" pitchFamily="66" charset="0"/>
                <a:hlinkClick r:id="rId18"/>
              </a:rPr>
              <a:t>http://img-fotki.yandex.ru/get/6000/124077812.99/0_723fa_9395630d_XL</a:t>
            </a:r>
            <a:endParaRPr lang="ru-RU" sz="1000" dirty="0" smtClean="0">
              <a:latin typeface="Monotype Corsiva" pitchFamily="66" charset="0"/>
            </a:endParaRPr>
          </a:p>
          <a:p>
            <a:pPr algn="ctr" eaLnBrk="1" hangingPunct="1">
              <a:buNone/>
            </a:pPr>
            <a:r>
              <a:rPr lang="ru-RU" sz="1000" dirty="0" smtClean="0">
                <a:latin typeface="Monotype Corsiva" pitchFamily="66" charset="0"/>
              </a:rPr>
              <a:t>Зебра </a:t>
            </a:r>
            <a:r>
              <a:rPr lang="en-US" sz="1000" dirty="0" smtClean="0">
                <a:latin typeface="Monotype Corsiva" pitchFamily="66" charset="0"/>
                <a:hlinkClick r:id="rId19"/>
              </a:rPr>
              <a:t>http://www.nilemuse.com/ZebraFAQ/img/ZEBRAclipart1.gif</a:t>
            </a:r>
            <a:endParaRPr lang="ru-RU" sz="1000" dirty="0" smtClean="0">
              <a:latin typeface="Monotype Corsiva" pitchFamily="66" charset="0"/>
            </a:endParaRPr>
          </a:p>
          <a:p>
            <a:pPr algn="ctr" eaLnBrk="1" hangingPunct="1">
              <a:buNone/>
            </a:pPr>
            <a:r>
              <a:rPr lang="ru-RU" sz="1000" dirty="0" smtClean="0">
                <a:latin typeface="Monotype Corsiva" pitchFamily="66" charset="0"/>
              </a:rPr>
              <a:t>Лев </a:t>
            </a:r>
            <a:r>
              <a:rPr lang="en-US" sz="1000" dirty="0" smtClean="0">
                <a:latin typeface="Monotype Corsiva" pitchFamily="66" charset="0"/>
                <a:hlinkClick r:id="rId20"/>
              </a:rPr>
              <a:t>http://qiq.ws/media/npict/0903/original/klipart_animals_222033.jpeg</a:t>
            </a:r>
            <a:endParaRPr lang="ru-RU" sz="1000" dirty="0" smtClean="0">
              <a:latin typeface="Monotype Corsiva" pitchFamily="66" charset="0"/>
            </a:endParaRPr>
          </a:p>
          <a:p>
            <a:pPr algn="ctr" eaLnBrk="1" hangingPunct="1">
              <a:buNone/>
            </a:pPr>
            <a:r>
              <a:rPr lang="ru-RU" sz="1000" dirty="0" smtClean="0">
                <a:latin typeface="Monotype Corsiva" pitchFamily="66" charset="0"/>
              </a:rPr>
              <a:t>Конь </a:t>
            </a:r>
            <a:r>
              <a:rPr lang="en-US" sz="1000" dirty="0" smtClean="0">
                <a:latin typeface="Monotype Corsiva" pitchFamily="66" charset="0"/>
                <a:hlinkClick r:id="rId21"/>
              </a:rPr>
              <a:t>http://sedlarstvijn.websnadno.cz/kun2.gif</a:t>
            </a:r>
            <a:endParaRPr lang="ru-RU" sz="1000" dirty="0" smtClean="0">
              <a:latin typeface="Monotype Corsiva" pitchFamily="66" charset="0"/>
            </a:endParaRPr>
          </a:p>
          <a:p>
            <a:pPr algn="ctr" eaLnBrk="1" hangingPunct="1">
              <a:buNone/>
            </a:pPr>
            <a:r>
              <a:rPr lang="ru-RU" sz="1000" dirty="0" smtClean="0">
                <a:latin typeface="Monotype Corsiva" pitchFamily="66" charset="0"/>
              </a:rPr>
              <a:t>Юбка </a:t>
            </a:r>
            <a:r>
              <a:rPr lang="en-US" sz="1000" dirty="0" smtClean="0">
                <a:latin typeface="Monotype Corsiva" pitchFamily="66" charset="0"/>
                <a:hlinkClick r:id="rId22"/>
              </a:rPr>
              <a:t>http://900igr.net/data/predmety/Odezhda-3.files/0010-033-JUbka.png</a:t>
            </a:r>
            <a:endParaRPr lang="ru-RU" sz="1000" dirty="0" smtClean="0">
              <a:latin typeface="Monotype Corsiva" pitchFamily="66" charset="0"/>
            </a:endParaRPr>
          </a:p>
          <a:p>
            <a:pPr algn="ctr" eaLnBrk="1" hangingPunct="1">
              <a:buNone/>
            </a:pPr>
            <a:r>
              <a:rPr lang="ru-RU" sz="1000" dirty="0" smtClean="0">
                <a:latin typeface="Monotype Corsiva" pitchFamily="66" charset="0"/>
              </a:rPr>
              <a:t>Брюки </a:t>
            </a:r>
            <a:r>
              <a:rPr lang="en-US" sz="1000" dirty="0" smtClean="0">
                <a:latin typeface="Monotype Corsiva" pitchFamily="66" charset="0"/>
                <a:hlinkClick r:id="rId23"/>
              </a:rPr>
              <a:t>http://900igr.net/datai/predmety/Odezhda-detskaja-2.files/0006-007-Kombinezon.png</a:t>
            </a:r>
            <a:endParaRPr lang="ru-RU" sz="1000" dirty="0" smtClean="0">
              <a:latin typeface="Monotype Corsiva" pitchFamily="66" charset="0"/>
            </a:endParaRPr>
          </a:p>
          <a:p>
            <a:pPr algn="ctr" eaLnBrk="1" hangingPunct="1">
              <a:buNone/>
            </a:pPr>
            <a:r>
              <a:rPr lang="ru-RU" sz="1000" dirty="0" smtClean="0">
                <a:latin typeface="Monotype Corsiva" pitchFamily="66" charset="0"/>
              </a:rPr>
              <a:t>Штора </a:t>
            </a:r>
            <a:r>
              <a:rPr lang="en-US" sz="1000" dirty="0" smtClean="0">
                <a:latin typeface="Monotype Corsiva" pitchFamily="66" charset="0"/>
                <a:hlinkClick r:id="rId24"/>
              </a:rPr>
              <a:t>http://www.yapfiles.ru/files/406496/65366783_023240179.png</a:t>
            </a:r>
            <a:endParaRPr lang="ru-RU" sz="1000" dirty="0" smtClean="0">
              <a:latin typeface="Monotype Corsiva" pitchFamily="66" charset="0"/>
            </a:endParaRPr>
          </a:p>
          <a:p>
            <a:pPr algn="ctr" eaLnBrk="1" hangingPunct="1">
              <a:buNone/>
            </a:pPr>
            <a:r>
              <a:rPr lang="ru-RU" sz="1000" dirty="0" smtClean="0">
                <a:latin typeface="Monotype Corsiva" pitchFamily="66" charset="0"/>
              </a:rPr>
              <a:t>Чайник </a:t>
            </a:r>
            <a:r>
              <a:rPr lang="en-US" sz="1000" dirty="0" smtClean="0">
                <a:latin typeface="Monotype Corsiva" pitchFamily="66" charset="0"/>
                <a:hlinkClick r:id="rId25"/>
              </a:rPr>
              <a:t>http://img-fotki.yandex.ru/get/5803/valenta-mog.86/0_64f96_9692c449_L.jpg</a:t>
            </a:r>
            <a:endParaRPr lang="ru-RU" sz="1000" dirty="0" smtClean="0">
              <a:latin typeface="Monotype Corsiva" pitchFamily="66" charset="0"/>
            </a:endParaRPr>
          </a:p>
          <a:p>
            <a:pPr algn="ctr" eaLnBrk="1" hangingPunct="1">
              <a:buNone/>
            </a:pPr>
            <a:r>
              <a:rPr lang="ru-RU" sz="1000" dirty="0" smtClean="0">
                <a:latin typeface="Monotype Corsiva" pitchFamily="66" charset="0"/>
              </a:rPr>
              <a:t>Мяч </a:t>
            </a:r>
            <a:r>
              <a:rPr lang="en-US" sz="1000" dirty="0" smtClean="0">
                <a:latin typeface="Monotype Corsiva" pitchFamily="66" charset="0"/>
                <a:hlinkClick r:id="rId26"/>
              </a:rPr>
              <a:t>http://i013.radikal.ru/0901/3d/dc701436b9b3.png</a:t>
            </a:r>
            <a:endParaRPr lang="ru-RU" sz="1000" dirty="0" smtClean="0">
              <a:latin typeface="Monotype Corsiva" pitchFamily="66" charset="0"/>
            </a:endParaRPr>
          </a:p>
          <a:p>
            <a:pPr algn="ctr" eaLnBrk="1" hangingPunct="1">
              <a:buNone/>
            </a:pPr>
            <a:r>
              <a:rPr lang="ru-RU" sz="1000" dirty="0" smtClean="0">
                <a:latin typeface="Monotype Corsiva" pitchFamily="66" charset="0"/>
              </a:rPr>
              <a:t>Чайная пара </a:t>
            </a:r>
            <a:r>
              <a:rPr lang="en-US" sz="1000" dirty="0" smtClean="0">
                <a:latin typeface="Monotype Corsiva" pitchFamily="66" charset="0"/>
                <a:hlinkClick r:id="rId27"/>
              </a:rPr>
              <a:t>http://www.savepic.org/1179615.png</a:t>
            </a:r>
            <a:endParaRPr lang="ru-RU" sz="1000" dirty="0" smtClean="0">
              <a:latin typeface="Monotype Corsiva" pitchFamily="66" charset="0"/>
            </a:endParaRPr>
          </a:p>
          <a:p>
            <a:pPr algn="ctr" eaLnBrk="1" hangingPunct="1">
              <a:buNone/>
            </a:pPr>
            <a:r>
              <a:rPr lang="ru-RU" sz="1000" dirty="0" smtClean="0">
                <a:latin typeface="Monotype Corsiva" pitchFamily="66" charset="0"/>
              </a:rPr>
              <a:t>Клюшка </a:t>
            </a:r>
            <a:r>
              <a:rPr lang="en-US" sz="1000" dirty="0" smtClean="0">
                <a:latin typeface="Monotype Corsiva" pitchFamily="66" charset="0"/>
                <a:hlinkClick r:id="rId28"/>
              </a:rPr>
              <a:t>http://www.clker.com/cliparts/t/G/6/a/B/1/hockey-stick-hi.png</a:t>
            </a:r>
            <a:endParaRPr lang="ru-RU" sz="1000" dirty="0" smtClean="0">
              <a:latin typeface="Monotype Corsiva" pitchFamily="66" charset="0"/>
            </a:endParaRPr>
          </a:p>
          <a:p>
            <a:pPr algn="ctr" eaLnBrk="1" hangingPunct="1">
              <a:buNone/>
            </a:pPr>
            <a:r>
              <a:rPr lang="ru-RU" sz="1000" dirty="0" smtClean="0">
                <a:latin typeface="Monotype Corsiva" pitchFamily="66" charset="0"/>
              </a:rPr>
              <a:t>Вилка, ложка </a:t>
            </a:r>
            <a:r>
              <a:rPr lang="en-US" sz="1000" dirty="0" smtClean="0">
                <a:latin typeface="Monotype Corsiva" pitchFamily="66" charset="0"/>
                <a:hlinkClick r:id="rId29"/>
              </a:rPr>
              <a:t>http://img-fotki.yandex.ru/get/5812/89635038.5cb/0_6ebb2_e4ecac7d_XL</a:t>
            </a:r>
            <a:endParaRPr lang="ru-RU" sz="1000" dirty="0" smtClean="0">
              <a:latin typeface="Monotype Corsiva" pitchFamily="66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03350" y="188641"/>
            <a:ext cx="4979988" cy="360039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Интернет-ресурсы:</a:t>
            </a:r>
          </a:p>
        </p:txBody>
      </p:sp>
      <p:sp>
        <p:nvSpPr>
          <p:cNvPr id="5" name="Управляющая кнопка: настраиваемая 4">
            <a:hlinkClick r:id="" action="ppaction://hlinkshowjump?jump=endshow" highlightClick="1"/>
          </p:cNvPr>
          <p:cNvSpPr/>
          <p:nvPr/>
        </p:nvSpPr>
        <p:spPr>
          <a:xfrm>
            <a:off x="7812360" y="188640"/>
            <a:ext cx="1152128" cy="360040"/>
          </a:xfrm>
          <a:prstGeom prst="actionButtonBlank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ВЫХОД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395536" y="260648"/>
            <a:ext cx="432048" cy="432048"/>
          </a:xfrm>
          <a:prstGeom prst="actionButtonHom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700808"/>
            <a:ext cx="784887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Дорогой друг!</a:t>
            </a:r>
          </a:p>
          <a:p>
            <a:pPr algn="ctr"/>
            <a:endParaRPr lang="ru-RU" sz="1100" dirty="0" smtClean="0"/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Посмотри внимательно на картинки,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выбери лишний предмет и объясни свой выбор.</a:t>
            </a:r>
          </a:p>
          <a:p>
            <a:pPr algn="ctr"/>
            <a:endParaRPr lang="ru-RU" sz="1100" dirty="0" smtClean="0"/>
          </a:p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Желаю Удачи!</a:t>
            </a:r>
          </a:p>
          <a:p>
            <a:endParaRPr lang="ru-RU" dirty="0"/>
          </a:p>
        </p:txBody>
      </p:sp>
      <p:sp>
        <p:nvSpPr>
          <p:cNvPr id="3" name="Управляющая кнопка: настраиваемая 2">
            <a:hlinkClick r:id="" action="ppaction://hlinkshowjump?jump=endshow" highlightClick="1"/>
          </p:cNvPr>
          <p:cNvSpPr/>
          <p:nvPr/>
        </p:nvSpPr>
        <p:spPr>
          <a:xfrm>
            <a:off x="7812360" y="188640"/>
            <a:ext cx="1152128" cy="360040"/>
          </a:xfrm>
          <a:prstGeom prst="actionButtonBlank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ВЫХОД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532440" y="6381328"/>
            <a:ext cx="432048" cy="360040"/>
          </a:xfrm>
          <a:prstGeom prst="actionButtonForwardNex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323528" y="260648"/>
            <a:ext cx="56166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Найди лишний предмет</a:t>
            </a:r>
            <a:endParaRPr lang="ru-RU" sz="4400" b="1" dirty="0">
              <a:ln w="10541" cmpd="sng">
                <a:solidFill>
                  <a:schemeClr val="bg1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рямоугольник 2">
            <a:hlinkClick r:id="" action="ppaction://noaction">
              <a:snd r:embed="rId2" name="drumroll.wav"/>
            </a:hlinkClick>
          </p:cNvPr>
          <p:cNvSpPr/>
          <p:nvPr/>
        </p:nvSpPr>
        <p:spPr>
          <a:xfrm>
            <a:off x="827584" y="2564904"/>
            <a:ext cx="1800200" cy="122413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hlinkClick r:id="" action="ppaction://hlinkshowjump?jump=nextslide">
              <a:snd r:embed="rId3" name="chimes.wav"/>
            </a:hlinkClick>
          </p:cNvPr>
          <p:cNvSpPr/>
          <p:nvPr/>
        </p:nvSpPr>
        <p:spPr>
          <a:xfrm>
            <a:off x="3563888" y="2276872"/>
            <a:ext cx="1800200" cy="1656184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>
            <a:hlinkClick r:id="" action="ppaction://noaction">
              <a:snd r:embed="rId2" name="drumroll.wav"/>
            </a:hlinkClick>
          </p:cNvPr>
          <p:cNvSpPr/>
          <p:nvPr/>
        </p:nvSpPr>
        <p:spPr>
          <a:xfrm>
            <a:off x="6156176" y="2132856"/>
            <a:ext cx="1800200" cy="1656184"/>
          </a:xfrm>
          <a:prstGeom prst="triangl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323528" y="260648"/>
            <a:ext cx="56166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Найди лишний предмет</a:t>
            </a:r>
            <a:endParaRPr lang="ru-RU" sz="4400" b="1" dirty="0">
              <a:ln w="10541" cmpd="sng">
                <a:solidFill>
                  <a:schemeClr val="bg1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Рисунок 2" descr="ZEBRAclipart1.gif">
            <a:hlinkClick r:id="" action="ppaction://noaction">
              <a:snd r:embed="rId2" name="drumroll.wav"/>
            </a:hlinkClick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491880" y="2471356"/>
            <a:ext cx="1656184" cy="1730713"/>
          </a:xfrm>
          <a:prstGeom prst="rect">
            <a:avLst/>
          </a:prstGeom>
        </p:spPr>
      </p:pic>
      <p:pic>
        <p:nvPicPr>
          <p:cNvPr id="4" name="Рисунок 3" descr="klipart_animals_222033.jpeg">
            <a:hlinkClick r:id="" action="ppaction://noaction">
              <a:snd r:embed="rId2" name="drumroll.wav"/>
            </a:hlinkClick>
          </p:cNvPr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8FFFF"/>
              </a:clrFrom>
              <a:clrTo>
                <a:srgbClr val="F8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2420888"/>
            <a:ext cx="2376264" cy="1837493"/>
          </a:xfrm>
          <a:prstGeom prst="rect">
            <a:avLst/>
          </a:prstGeom>
        </p:spPr>
      </p:pic>
      <p:pic>
        <p:nvPicPr>
          <p:cNvPr id="5" name="Рисунок 4" descr="kun2.gif">
            <a:hlinkClick r:id="" action="ppaction://hlinkshowjump?jump=nextslide">
              <a:snd r:embed="rId5" name="chimes.wav"/>
            </a:hlinkClick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5796136" y="2276872"/>
            <a:ext cx="1800200" cy="191271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323528" y="260648"/>
            <a:ext cx="56166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Найди лишний предмет</a:t>
            </a:r>
            <a:endParaRPr lang="ru-RU" sz="4400" b="1" dirty="0">
              <a:ln w="10541" cmpd="sng">
                <a:solidFill>
                  <a:schemeClr val="bg1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Рисунок 2" descr="1248980824_veg049-1.jpg">
            <a:hlinkClick r:id="" action="ppaction://hlinkshowjump?jump=nextslide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1880" y="2132856"/>
            <a:ext cx="1799655" cy="1882082"/>
          </a:xfrm>
          <a:prstGeom prst="rect">
            <a:avLst/>
          </a:prstGeom>
        </p:spPr>
      </p:pic>
      <p:pic>
        <p:nvPicPr>
          <p:cNvPr id="4" name="Рисунок 3" descr="0_576a1_43a63762_XL.jpg">
            <a:hlinkClick r:id="" action="ppaction://noaction">
              <a:snd r:embed="rId4" name="drumroll.wav"/>
            </a:hlinkClick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0152" y="2276872"/>
            <a:ext cx="1955161" cy="1845011"/>
          </a:xfrm>
          <a:prstGeom prst="rect">
            <a:avLst/>
          </a:prstGeom>
        </p:spPr>
      </p:pic>
      <p:pic>
        <p:nvPicPr>
          <p:cNvPr id="6" name="Рисунок 5" descr="0_5a184_2af6b32e_L (1).jpg">
            <a:hlinkClick r:id="" action="ppaction://noaction">
              <a:snd r:embed="rId4" name="drumroll.wav"/>
            </a:hlinkClick>
          </p:cNvPr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971600" y="2276872"/>
            <a:ext cx="1806451" cy="161858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323528" y="260648"/>
            <a:ext cx="56166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Найди лишний предмет</a:t>
            </a:r>
            <a:endParaRPr lang="ru-RU" sz="4400" b="1" dirty="0">
              <a:ln w="10541" cmpd="sng">
                <a:solidFill>
                  <a:schemeClr val="bg1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" name="Рисунок 5" descr="0_6c416_777f948c_XL.png">
            <a:hlinkClick r:id="" action="ppaction://noaction">
              <a:snd r:embed="rId2" name="drumroll.wav"/>
            </a:hlinkClick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444208" y="2060848"/>
            <a:ext cx="1731561" cy="1996782"/>
          </a:xfrm>
          <a:prstGeom prst="rect">
            <a:avLst/>
          </a:prstGeom>
        </p:spPr>
      </p:pic>
      <p:pic>
        <p:nvPicPr>
          <p:cNvPr id="7" name="Рисунок 6" descr="0b146d2fe9b79918fb058bc338a950b8.jpg">
            <a:hlinkClick r:id="" action="ppaction://noaction">
              <a:snd r:embed="rId2" name="drumroll.wav"/>
            </a:hlinkClick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11560" y="2060848"/>
            <a:ext cx="1978491" cy="2130917"/>
          </a:xfrm>
          <a:prstGeom prst="rect">
            <a:avLst/>
          </a:prstGeom>
        </p:spPr>
      </p:pic>
      <p:pic>
        <p:nvPicPr>
          <p:cNvPr id="8" name="Рисунок 7" descr="0_7d62e_3e076044_orig.png">
            <a:hlinkClick r:id="" action="ppaction://hlinkshowjump?jump=nextslide">
              <a:snd r:embed="rId5" name="chimes.wav"/>
            </a:hlinkClick>
          </p:cNvPr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203848" y="2348880"/>
            <a:ext cx="2810745" cy="172819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323528" y="260648"/>
            <a:ext cx="56166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Найди лишний предмет</a:t>
            </a:r>
            <a:endParaRPr lang="ru-RU" sz="4400" b="1" dirty="0">
              <a:ln w="10541" cmpd="sng">
                <a:solidFill>
                  <a:schemeClr val="bg1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Рисунок 2" descr="0_76412_9b5077ad_XL.png">
            <a:hlinkClick r:id="" action="ppaction://noaction">
              <a:snd r:embed="rId2" name="drumroll.wav"/>
            </a:hlinkClick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707904" y="2276872"/>
            <a:ext cx="1330372" cy="1807571"/>
          </a:xfrm>
          <a:prstGeom prst="rect">
            <a:avLst/>
          </a:prstGeom>
        </p:spPr>
      </p:pic>
      <p:pic>
        <p:nvPicPr>
          <p:cNvPr id="4" name="Рисунок 3" descr="0_59be0_3bab6f38_L.jpg">
            <a:hlinkClick r:id="" action="ppaction://noaction">
              <a:snd r:embed="rId2" name="drumroll.wav"/>
            </a:hlinkClick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115616" y="2420888"/>
            <a:ext cx="1663555" cy="1663555"/>
          </a:xfrm>
          <a:prstGeom prst="rect">
            <a:avLst/>
          </a:prstGeom>
        </p:spPr>
      </p:pic>
      <p:pic>
        <p:nvPicPr>
          <p:cNvPr id="5" name="Рисунок 4" descr="x_b181bd76.jpg">
            <a:hlinkClick r:id="" action="ppaction://hlinkshowjump?jump=nextslide">
              <a:snd r:embed="rId5" name="chimes.wav"/>
            </a:hlinkClick>
          </p:cNvPr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6136" y="2132856"/>
            <a:ext cx="2159000" cy="207645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323528" y="260648"/>
            <a:ext cx="56166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Найди лишний предмет</a:t>
            </a:r>
            <a:endParaRPr lang="ru-RU" sz="4400" b="1" dirty="0">
              <a:ln w="10541" cmpd="sng">
                <a:solidFill>
                  <a:schemeClr val="bg1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Рисунок 2" descr="hockey-stick-hi.jpg">
            <a:hlinkClick r:id="" action="ppaction://hlinkshowjump?jump=nextslide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38884">
            <a:off x="3526185" y="2037960"/>
            <a:ext cx="2213167" cy="2311969"/>
          </a:xfrm>
          <a:prstGeom prst="rect">
            <a:avLst/>
          </a:prstGeom>
        </p:spPr>
      </p:pic>
      <p:pic>
        <p:nvPicPr>
          <p:cNvPr id="4" name="Рисунок 3" descr="0_6ebb2_e4ecac7d_XL.jpg">
            <a:hlinkClick r:id="" action="ppaction://noaction">
              <a:snd r:embed="rId4" name="drumroll.wav"/>
            </a:hlinkClick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5868144" y="404664"/>
            <a:ext cx="936104" cy="4305300"/>
          </a:xfrm>
          <a:prstGeom prst="rect">
            <a:avLst/>
          </a:prstGeom>
        </p:spPr>
      </p:pic>
      <p:pic>
        <p:nvPicPr>
          <p:cNvPr id="5" name="Рисунок 4" descr="0_6ebb2_e4ecac7d_XL.jpg">
            <a:hlinkClick r:id="" action="ppaction://noaction">
              <a:snd r:embed="rId4" name="drumroll.wav"/>
            </a:hlinkClick>
          </p:cNvPr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2339752" y="476672"/>
            <a:ext cx="648072" cy="43053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323528" y="260648"/>
            <a:ext cx="56166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Найди лишний предмет</a:t>
            </a:r>
            <a:endParaRPr lang="ru-RU" sz="4400" b="1" dirty="0">
              <a:ln w="10541" cmpd="sng">
                <a:solidFill>
                  <a:schemeClr val="bg1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Рисунок 3" descr="0_64f96_9692c449_L (1).jpg">
            <a:hlinkClick r:id="" action="ppaction://noaction">
              <a:snd r:embed="rId2" name="drumroll.wav"/>
            </a:hlinkClick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347864" y="2204864"/>
            <a:ext cx="2016224" cy="1774277"/>
          </a:xfrm>
          <a:prstGeom prst="rect">
            <a:avLst/>
          </a:prstGeom>
        </p:spPr>
      </p:pic>
      <p:pic>
        <p:nvPicPr>
          <p:cNvPr id="6" name="Рисунок 5" descr="dc701436b9b3.png">
            <a:hlinkClick r:id="" action="ppaction://hlinkshowjump?jump=nextslide">
              <a:snd r:embed="rId4" name="chimes.wav"/>
            </a:hlinkClick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115616" y="2420888"/>
            <a:ext cx="1512168" cy="1515415"/>
          </a:xfrm>
          <a:prstGeom prst="rect">
            <a:avLst/>
          </a:prstGeom>
        </p:spPr>
      </p:pic>
      <p:pic>
        <p:nvPicPr>
          <p:cNvPr id="8" name="Рисунок 7" descr="1179615.png">
            <a:hlinkClick r:id="" action="ppaction://noaction">
              <a:snd r:embed="rId2" name="drumroll.wav"/>
            </a:hlinkClick>
          </p:cNvPr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084168" y="2708920"/>
            <a:ext cx="1849388" cy="126991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190</Words>
  <Application>Microsoft Office PowerPoint</Application>
  <PresentationFormat>Экран (4:3)</PresentationFormat>
  <Paragraphs>53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Интернет-ресурсы: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Пользователь</cp:lastModifiedBy>
  <cp:revision>20</cp:revision>
  <dcterms:created xsi:type="dcterms:W3CDTF">2012-09-01T16:29:40Z</dcterms:created>
  <dcterms:modified xsi:type="dcterms:W3CDTF">2020-05-04T17:34:41Z</dcterms:modified>
</cp:coreProperties>
</file>