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509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C88DE8-AA2A-42A8-B9CD-92D725FBEA09}" type="datetimeFigureOut">
              <a:rPr lang="ru-RU" smtClean="0"/>
              <a:t>18.05.2020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A59B2-7D31-4F0A-9F39-A020B9A1BF4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C88DE8-AA2A-42A8-B9CD-92D725FBEA09}" type="datetimeFigureOut">
              <a:rPr lang="ru-RU" smtClean="0"/>
              <a:t>18.05.2020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A59B2-7D31-4F0A-9F39-A020B9A1BF4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C88DE8-AA2A-42A8-B9CD-92D725FBEA09}" type="datetimeFigureOut">
              <a:rPr lang="ru-RU" smtClean="0"/>
              <a:t>18.05.2020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A59B2-7D31-4F0A-9F39-A020B9A1BF4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C88DE8-AA2A-42A8-B9CD-92D725FBEA09}" type="datetimeFigureOut">
              <a:rPr lang="ru-RU" smtClean="0"/>
              <a:t>18.05.2020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A59B2-7D31-4F0A-9F39-A020B9A1BF4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C88DE8-AA2A-42A8-B9CD-92D725FBEA09}" type="datetimeFigureOut">
              <a:rPr lang="ru-RU" smtClean="0"/>
              <a:t>18.05.2020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A59B2-7D31-4F0A-9F39-A020B9A1BF4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C88DE8-AA2A-42A8-B9CD-92D725FBEA09}" type="datetimeFigureOut">
              <a:rPr lang="ru-RU" smtClean="0"/>
              <a:t>18.05.2020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A59B2-7D31-4F0A-9F39-A020B9A1BF4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C88DE8-AA2A-42A8-B9CD-92D725FBEA09}" type="datetimeFigureOut">
              <a:rPr lang="ru-RU" smtClean="0"/>
              <a:t>18.05.2020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A59B2-7D31-4F0A-9F39-A020B9A1BF4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C88DE8-AA2A-42A8-B9CD-92D725FBEA09}" type="datetimeFigureOut">
              <a:rPr lang="ru-RU" smtClean="0"/>
              <a:t>18.05.2020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A59B2-7D31-4F0A-9F39-A020B9A1BF4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C88DE8-AA2A-42A8-B9CD-92D725FBEA09}" type="datetimeFigureOut">
              <a:rPr lang="ru-RU" smtClean="0"/>
              <a:t>18.05.2020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A59B2-7D31-4F0A-9F39-A020B9A1BF4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C88DE8-AA2A-42A8-B9CD-92D725FBEA09}" type="datetimeFigureOut">
              <a:rPr lang="ru-RU" smtClean="0"/>
              <a:t>18.05.2020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A59B2-7D31-4F0A-9F39-A020B9A1BF4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C88DE8-AA2A-42A8-B9CD-92D725FBEA09}" type="datetimeFigureOut">
              <a:rPr lang="ru-RU" smtClean="0"/>
              <a:t>18.05.2020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A59B2-7D31-4F0A-9F39-A020B9A1BF4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C88DE8-AA2A-42A8-B9CD-92D725FBEA09}" type="datetimeFigureOut">
              <a:rPr lang="ru-RU" smtClean="0"/>
              <a:t>18.05.2020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5A59B2-7D31-4F0A-9F39-A020B9A1BF46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http://xn--e1aapvpy.com/BEZOPASNOST/Bezopasnost_na_vode/Bezopasnost_na_vode_leto/s120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Экран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Company>DNA Project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DNA7 X86</dc:creator>
  <cp:lastModifiedBy>DNA7 X86</cp:lastModifiedBy>
  <cp:revision>1</cp:revision>
  <dcterms:created xsi:type="dcterms:W3CDTF">2020-05-18T10:47:09Z</dcterms:created>
  <dcterms:modified xsi:type="dcterms:W3CDTF">2020-05-18T10:47:44Z</dcterms:modified>
</cp:coreProperties>
</file>