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59" r:id="rId5"/>
    <p:sldId id="260" r:id="rId6"/>
    <p:sldId id="270" r:id="rId7"/>
    <p:sldId id="266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18331-54CB-42E7-A029-388FFC451A2B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C3901-878F-495F-80FA-03E8E0A6A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AC0FB-3ADC-4372-8A00-57E96B7A472D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5F436-52A3-416C-8B9E-AAB60C885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10A0D-D09C-48C8-AC76-068FB2675BC6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FEA3B-975D-4CF5-AB1A-1C2ACA263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7082B-24A9-4511-9695-96CD6BC887D4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45949-7687-46DC-9D19-420268BCE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61DA1-9928-4435-9CB3-70821425E067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566D0-38C0-439C-8D7A-7C28D5979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5CB29-AA65-4419-A4EE-6D2C45E46CCE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8B44-2F8A-4548-B3A1-002489FE8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2E7A4-6D5B-49D0-9FD3-B7306FD9E219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24A8-D6BC-412F-8030-7A7070543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8C8F5-63E9-44BA-89FE-CC13857678D8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7193-3FA1-4D3A-BCB5-CD79856F4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3F32F-D13A-4FDA-AB7D-18442449036C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A5F89-4C46-4EB8-B3AF-62BB8E790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AC725-C199-493C-B231-9C1A963FA2F2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C5C37-1AE0-4AA2-930A-E58B722A3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6CB3E-511F-4015-93E2-8D5B70C15EFA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5AAF5-7399-422D-9257-1D6057102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EAB5F5-D0C3-403C-BC66-3D214415BF40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1D5343-F4AC-4E91-A7C5-CC07D3683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75"/>
            <a:ext cx="5743575" cy="2314575"/>
          </a:xfrm>
        </p:spPr>
        <p:txBody>
          <a:bodyPr/>
          <a:lstStyle/>
          <a:p>
            <a:r>
              <a:rPr lang="ru-RU" sz="4000" b="1" smtClean="0"/>
              <a:t>Презентация «Дни недели»</a:t>
            </a:r>
            <a:br>
              <a:rPr lang="ru-RU" sz="4000" b="1" smtClean="0"/>
            </a:b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для детей средней группы </a:t>
            </a:r>
            <a:br>
              <a:rPr lang="ru-RU" sz="4000" b="1" smtClean="0"/>
            </a:br>
            <a:r>
              <a:rPr lang="ru-RU" sz="2700" smtClean="0"/>
              <a:t/>
            </a:r>
            <a:br>
              <a:rPr lang="ru-RU" sz="2700" smtClean="0"/>
            </a:br>
            <a:endParaRPr lang="ru-RU" sz="27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Подскажите-ка нам, звери,</a:t>
            </a:r>
            <a:br>
              <a:rPr lang="ru-RU" sz="2400" dirty="0" smtClean="0"/>
            </a:br>
            <a:r>
              <a:rPr lang="ru-RU" sz="2400" dirty="0" smtClean="0"/>
              <a:t>Как запомнить дни недели.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4338" name="Содержимое 3" descr="какие-животные-обитают-в-лесу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" y="1096963"/>
            <a:ext cx="8651875" cy="5403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263" y="1557338"/>
            <a:ext cx="3708400" cy="2787650"/>
          </a:xfrm>
        </p:spPr>
        <p:txBody>
          <a:bodyPr>
            <a:normAutofit/>
          </a:bodyPr>
          <a:lstStyle/>
          <a:p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3600" b="1" smtClean="0"/>
              <a:t>Первый – понедельник,</a:t>
            </a:r>
            <a:br>
              <a:rPr lang="ru-RU" sz="3600" b="1" smtClean="0"/>
            </a:br>
            <a:r>
              <a:rPr lang="ru-RU" sz="3600" b="1" smtClean="0"/>
              <a:t>Зайка – рукодельник.</a:t>
            </a:r>
          </a:p>
        </p:txBody>
      </p:sp>
      <p:pic>
        <p:nvPicPr>
          <p:cNvPr id="6" name="Содержимое 5" descr="13932553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374650"/>
            <a:ext cx="4786313" cy="64833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600" b="1" smtClean="0"/>
              <a:t>А за ним приходит вторник,</a:t>
            </a:r>
            <a:br>
              <a:rPr lang="ru-RU" sz="3600" b="1" smtClean="0"/>
            </a:br>
            <a:r>
              <a:rPr lang="ru-RU" sz="3600" b="1" smtClean="0"/>
              <a:t>Соловей-задорник.</a:t>
            </a:r>
          </a:p>
        </p:txBody>
      </p:sp>
      <p:pic>
        <p:nvPicPr>
          <p:cNvPr id="6" name="Содержимое 5" descr="img0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57488" y="1716088"/>
            <a:ext cx="3629025" cy="42941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4330700" cy="1778000"/>
          </a:xfrm>
        </p:spPr>
        <p:txBody>
          <a:bodyPr/>
          <a:lstStyle/>
          <a:p>
            <a:r>
              <a:rPr lang="ru-RU" sz="3600" b="1" smtClean="0"/>
              <a:t>За вторником – среда,</a:t>
            </a:r>
            <a:br>
              <a:rPr lang="ru-RU" sz="3600" b="1" smtClean="0"/>
            </a:br>
            <a:r>
              <a:rPr lang="ru-RU" sz="3600" b="1" smtClean="0"/>
              <a:t>Лисичкина еда.</a:t>
            </a:r>
            <a:br>
              <a:rPr lang="ru-RU" sz="3600" b="1" smtClean="0"/>
            </a:br>
            <a:endParaRPr lang="ru-RU" sz="3600" b="1" smtClean="0"/>
          </a:p>
        </p:txBody>
      </p:sp>
      <p:pic>
        <p:nvPicPr>
          <p:cNvPr id="4" name="Содержимое 3" descr="83695580_large_24866c8143ae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03650" y="714375"/>
            <a:ext cx="5340350" cy="6324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be6c48f2a05979329a5c22d70c2374c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Содержимое 5" descr="0_7e282_c16d4c42_X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38"/>
            <a:ext cx="5643563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059113" y="260350"/>
            <a:ext cx="56165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За средой – четверг,</a:t>
            </a:r>
            <a:br>
              <a:rPr lang="ru-RU" sz="3600" b="1"/>
            </a:br>
            <a:r>
              <a:rPr lang="ru-RU" sz="3600" b="1"/>
              <a:t>Волк глазами сверк!</a:t>
            </a:r>
            <a:br>
              <a:rPr lang="ru-RU" sz="3600" b="1"/>
            </a:br>
            <a:endParaRPr lang="ru-RU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25" y="142875"/>
            <a:ext cx="3214688" cy="1357313"/>
          </a:xfrm>
        </p:spPr>
        <p:txBody>
          <a:bodyPr/>
          <a:lstStyle/>
          <a:p>
            <a:r>
              <a:rPr lang="ru-RU" sz="2000" smtClean="0"/>
              <a:t>За средой – четверг,</a:t>
            </a:r>
            <a:br>
              <a:rPr lang="ru-RU" sz="2000" smtClean="0"/>
            </a:br>
            <a:r>
              <a:rPr lang="ru-RU" sz="2000" smtClean="0"/>
              <a:t>Волк глазами сверк!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8439" name="Picture 7" descr="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Содержимое 7" descr="122460298_6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636838"/>
            <a:ext cx="4319588" cy="368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580063" y="260350"/>
            <a:ext cx="33131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За четвергом - пятница</a:t>
            </a:r>
            <a:br>
              <a:rPr lang="ru-RU" sz="3600" b="1"/>
            </a:br>
            <a:r>
              <a:rPr lang="ru-RU" sz="3600" b="1"/>
              <a:t>Колобком прикатится.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8229600" cy="1143000"/>
          </a:xfrm>
        </p:spPr>
        <p:txBody>
          <a:bodyPr/>
          <a:lstStyle/>
          <a:p>
            <a:endParaRPr lang="ru-RU" sz="2000" smtClean="0"/>
          </a:p>
        </p:txBody>
      </p:sp>
      <p:pic>
        <p:nvPicPr>
          <p:cNvPr id="19461" name="Picture 5" descr="27613225_images_23999146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 descr="64180858_1284827201_2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25538"/>
            <a:ext cx="3813175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851275" y="1196975"/>
            <a:ext cx="46275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/>
              <a:t>А за пятницей – суббота,</a:t>
            </a:r>
            <a:br>
              <a:rPr lang="ru-RU" sz="3600" b="1"/>
            </a:br>
            <a:r>
              <a:rPr lang="ru-RU" sz="3600" b="1"/>
              <a:t>Баня у енота.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600" b="1" smtClean="0">
                <a:latin typeface="Arial" charset="0"/>
              </a:rPr>
              <a:t>За субботой – воскресенье,</a:t>
            </a:r>
            <a:br>
              <a:rPr lang="ru-RU" sz="3600" b="1" smtClean="0">
                <a:latin typeface="Arial" charset="0"/>
              </a:rPr>
            </a:br>
            <a:r>
              <a:rPr lang="ru-RU" sz="3600" b="1" smtClean="0">
                <a:latin typeface="Arial" charset="0"/>
              </a:rPr>
              <a:t>Целый день у нас веселье!</a:t>
            </a: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4" name="Содержимое 3" descr="63bed80754a65201e0788d69bef79fa1_i-2549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196975"/>
            <a:ext cx="8640763" cy="5461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61</Words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Calibri</vt:lpstr>
      <vt:lpstr>Arial</vt:lpstr>
      <vt:lpstr>Тема Office</vt:lpstr>
      <vt:lpstr>Презентация «Дни недели»  для детей средней группы   </vt:lpstr>
      <vt:lpstr>Подскажите-ка нам, звери, Как запомнить дни недели. </vt:lpstr>
      <vt:lpstr>     Первый – понедельник, Зайка – рукодельник.</vt:lpstr>
      <vt:lpstr>А за ним приходит вторник, Соловей-задорник.</vt:lpstr>
      <vt:lpstr>За вторником – среда, Лисичкина еда. </vt:lpstr>
      <vt:lpstr>Слайд 6</vt:lpstr>
      <vt:lpstr>За средой – четверг, Волк глазами сверк! </vt:lpstr>
      <vt:lpstr>Слайд 8</vt:lpstr>
      <vt:lpstr>За субботой – воскресенье, Целый день у нас веселье!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18</cp:revision>
  <dcterms:modified xsi:type="dcterms:W3CDTF">2020-05-04T12:15:42Z</dcterms:modified>
</cp:coreProperties>
</file>